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340" r:id="rId2"/>
    <p:sldId id="422" r:id="rId3"/>
    <p:sldId id="423" r:id="rId4"/>
    <p:sldId id="424" r:id="rId5"/>
    <p:sldId id="425" r:id="rId6"/>
    <p:sldId id="426" r:id="rId7"/>
    <p:sldId id="427" r:id="rId8"/>
    <p:sldId id="428" r:id="rId9"/>
    <p:sldId id="429" r:id="rId10"/>
    <p:sldId id="430" r:id="rId11"/>
    <p:sldId id="431" r:id="rId12"/>
    <p:sldId id="432" r:id="rId13"/>
    <p:sldId id="433" r:id="rId14"/>
    <p:sldId id="434" r:id="rId15"/>
    <p:sldId id="435" r:id="rId16"/>
    <p:sldId id="436" r:id="rId17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5050"/>
    <a:srgbClr val="0099CC"/>
    <a:srgbClr val="FF7C80"/>
    <a:srgbClr val="FF9900"/>
    <a:srgbClr val="3333CC"/>
    <a:srgbClr val="FF9966"/>
    <a:srgbClr val="CCFF66"/>
    <a:srgbClr val="66CCFF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15" autoAdjust="0"/>
    <p:restoredTop sz="75519" autoAdjust="0"/>
  </p:normalViewPr>
  <p:slideViewPr>
    <p:cSldViewPr>
      <p:cViewPr>
        <p:scale>
          <a:sx n="90" d="100"/>
          <a:sy n="90" d="100"/>
        </p:scale>
        <p:origin x="-5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1AE79-DD89-4029-9DAE-4232C36490C5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60C1C-E368-40BD-A367-550BFC71C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78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DCC827-CB47-4FA2-930E-4672C7DD04ED}" type="datetimeFigureOut">
              <a:rPr lang="en-US" smtClean="0"/>
              <a:pPr/>
              <a:t>3/21/2013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CBB5AB7-20ED-4DF6-9227-8C60188A11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B5AB7-20ED-4DF6-9227-8C60188A119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5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green.template_graphics2.w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2732088"/>
            <a:ext cx="73660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 descr="green.template_graphics3.w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5883275"/>
            <a:ext cx="7366000" cy="1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098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705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8F344-139C-4A63-8DE7-CC3EC11C0FE5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7CD36-20F2-41F8-BF6C-E5ADB672451B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9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38789-D583-4A8D-BC8D-887E25D9465F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34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green.template_graphics2.wm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000" y="2732088"/>
            <a:ext cx="73660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8" descr="green.template_graphics3.wm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0" y="5883275"/>
            <a:ext cx="7366000" cy="16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5945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42095-A13A-463E-BD5D-AE045BECE0AB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4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7A847-201C-4B75-AB57-9A9541C90F92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4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0F8FC-F0D1-4EB7-BC3E-E44911DE1608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2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E2BC1-0C01-4384-BFFE-E12300F46019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58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3522F-7B6E-43FB-B58B-FABF3E81A896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0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3B9D2-20D5-408F-8B3B-CF0C4B4D6D16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1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2EBB-58DE-4BFB-8AF1-4A90533944EC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1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91C48-6373-4EEC-B861-49F0B7C70B67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55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1409"/>
            </a:gs>
            <a:gs pos="2000">
              <a:srgbClr val="00564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9AEF536-294D-4BFC-A9AD-7FF97E77F4AF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4A48B06-4EBC-42CA-82C5-9CA62FF1423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15" descr="green.template_graphics2.wmf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6164263"/>
            <a:ext cx="2463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83" r:id="rId1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FFCF0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FFCF0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0.jpg"/><Relationship Id="rId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636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College of Human Development and Education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8829" y="4789399"/>
            <a:ext cx="220912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Nicole German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Professor, Health, Nutrition &amp; Exercise Science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Human Development &amp; Education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Nicole.German@ndsu.edu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789399"/>
            <a:ext cx="2435703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Michelle Pearson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CFT Program Coordinator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Human </a:t>
            </a:r>
            <a:r>
              <a:rPr lang="en-US" sz="1050" dirty="0" smtClean="0">
                <a:solidFill>
                  <a:schemeClr val="bg1"/>
                </a:solidFill>
              </a:rPr>
              <a:t>Development &amp; Education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Michelle.Pearson@ndsu.edu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42768" y="4813099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Kim Overton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Professor of Practice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School of Education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Kimberly.Overton@ndsu.edu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30691" y="4793157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Tom Stone Carlson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Associate Professor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Human Development and Family Science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Tom.Carlson@ndsu.edu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322" y="3307634"/>
            <a:ext cx="1045222" cy="146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12451" y="3316167"/>
            <a:ext cx="1122700" cy="149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813" y="3344679"/>
            <a:ext cx="1031942" cy="1444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00" y="3307634"/>
            <a:ext cx="1058403" cy="1481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66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College of Pharmacy, Nursing</a:t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and Allied Sciences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4485" y="4789399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Sara Wald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Director  of Advancement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College of Pharmacy, Nursing &amp; Allied Sciences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Sara.Wald@ndsu.edu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8322" y="4779645"/>
            <a:ext cx="26305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Daniel Friesner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Associate Dean for Student Affairs &amp; Faculty Development 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College of Pharmacy, Nursing &amp; Allied Sciences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Daniel.Friesner@ndsu.edu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18174" y="4793157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Dana Davis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Director of Recruitment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Dean’s Office, Pharmacy, Nursing &amp; Allied Sciences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Dana.Davis@ndsu.edu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84" y="3280235"/>
            <a:ext cx="1077974" cy="150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832" y="3280235"/>
            <a:ext cx="1061406" cy="148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4846" y="3337009"/>
            <a:ext cx="1035781" cy="1453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675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College of Business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7610" y="4789399"/>
            <a:ext cx="264609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Wei Zhang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Associate Professor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Accounting &amp; Information Systems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Wei.Zhang@ndsu.edu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2368" y="4789399"/>
            <a:ext cx="268655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Barb Geeslin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Senior Assistant to the Dean’s  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College of Business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Barb.Geeslin@ndsu.edu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8288" y="4801220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Ron Johnson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Dean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College of Business Administration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Ronald.D.Johnson@ndsu.edu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85" y="3283993"/>
            <a:ext cx="1077974" cy="150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766" y="3295814"/>
            <a:ext cx="1044955" cy="1505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865" y="3295813"/>
            <a:ext cx="1081972" cy="1514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06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College of Science and Mathematics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3578" y="4789399"/>
            <a:ext cx="23772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Stephanie Sculthorp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Administrative Secretary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Computer Science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Stephanie.Sculthorp@ndsu.edu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14" y="4789399"/>
            <a:ext cx="24357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Febina</a:t>
            </a:r>
            <a:r>
              <a:rPr lang="en-US" sz="1400" dirty="0" smtClean="0">
                <a:solidFill>
                  <a:schemeClr val="bg1"/>
                </a:solidFill>
              </a:rPr>
              <a:t> Mathew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Advisor/Lecturer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Department of Biological Sciences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Febina.Mathew@ndsu.edu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39298" y="4816347"/>
            <a:ext cx="22091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Wendy Troop-Gordon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Professor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Psychology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Wendy.Troop@ndsu.edu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78" y="3265151"/>
            <a:ext cx="1077974" cy="1524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874" y="3320996"/>
            <a:ext cx="1077974" cy="150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3" r="8830"/>
          <a:stretch/>
        </p:blipFill>
        <p:spPr>
          <a:xfrm>
            <a:off x="2893829" y="3265149"/>
            <a:ext cx="1116701" cy="152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College of Arts, Humanities and Social Sciences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8829" y="4789399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Terry Jackson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Administrative Secretary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History, Philosophy &amp; Religious Studies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Terry.Jackson@ndsu.edu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14" y="4789399"/>
            <a:ext cx="2435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Christopher </a:t>
            </a:r>
            <a:r>
              <a:rPr lang="en-US" sz="1400" dirty="0" err="1" smtClean="0">
                <a:solidFill>
                  <a:schemeClr val="bg1"/>
                </a:solidFill>
              </a:rPr>
              <a:t>Whitsel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Professor of Sociology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Sociology &amp; Anthropology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Christopher.Whitsel@ndsu.edu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43838" y="4784823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Kent Sandstrom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Dean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Arts, Humanities and Social Sciences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Kent.Sandstrom@ndsu.edu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85" y="3280235"/>
            <a:ext cx="1063959" cy="150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6"/>
          <a:stretch/>
        </p:blipFill>
        <p:spPr bwMode="auto">
          <a:xfrm>
            <a:off x="2918022" y="3280235"/>
            <a:ext cx="1090739" cy="150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506" y="3342693"/>
            <a:ext cx="1061790" cy="1450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723725" y="4811771"/>
            <a:ext cx="22091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Betsy Birmingham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Associate Professor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English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Elizabeth.Birmingham@ndsu.edu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5"/>
          <a:stretch/>
        </p:blipFill>
        <p:spPr>
          <a:xfrm>
            <a:off x="5265155" y="3288064"/>
            <a:ext cx="1126265" cy="154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9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College of Agriculture, Food Systems and Natural Resources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8828" y="4789399"/>
            <a:ext cx="23264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Julie </a:t>
            </a:r>
            <a:r>
              <a:rPr lang="en-US" sz="1400" dirty="0" err="1" smtClean="0">
                <a:solidFill>
                  <a:schemeClr val="bg1"/>
                </a:solidFill>
              </a:rPr>
              <a:t>Hochhalter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Greenhouse Manager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AES Administrative Facilities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Julie.A.Hochhalter.1@ndsu.edu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0230" y="4789399"/>
            <a:ext cx="2435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Harlene</a:t>
            </a:r>
            <a:r>
              <a:rPr lang="en-US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</a:rPr>
              <a:t>Hatterman-Valenti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High-Value Crops Specialist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Plant Sciences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H.Hatterman.Valenti@ndsu.edu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35905" y="4795253"/>
            <a:ext cx="22091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Juan </a:t>
            </a:r>
            <a:r>
              <a:rPr lang="en-US" sz="1400" dirty="0" err="1" smtClean="0">
                <a:solidFill>
                  <a:schemeClr val="bg1"/>
                </a:solidFill>
              </a:rPr>
              <a:t>Osorno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Professor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AES Plant Science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Juan.Osorno@ndsu.edu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45" y="3280235"/>
            <a:ext cx="1077974" cy="150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518" y="3280235"/>
            <a:ext cx="1061406" cy="148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3" r="18403"/>
          <a:stretch/>
        </p:blipFill>
        <p:spPr bwMode="auto">
          <a:xfrm>
            <a:off x="6344157" y="3307296"/>
            <a:ext cx="1051964" cy="1431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459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College of Engineering </a:t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and Architecture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8205" y="4789399"/>
            <a:ext cx="3042606" cy="83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Nancy </a:t>
            </a:r>
            <a:r>
              <a:rPr lang="en-US" sz="1400" dirty="0" err="1" smtClean="0">
                <a:solidFill>
                  <a:schemeClr val="bg1"/>
                </a:solidFill>
              </a:rPr>
              <a:t>Rossland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to the Dean, College Relations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Dean’s Office, Engineering &amp; Architecture 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Nancy.Rossland@ndsu.edu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41610" y="4789399"/>
            <a:ext cx="2435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Sumathy</a:t>
            </a:r>
            <a:r>
              <a:rPr lang="en-US" sz="1400" dirty="0" smtClean="0">
                <a:solidFill>
                  <a:schemeClr val="bg1"/>
                </a:solidFill>
              </a:rPr>
              <a:t> Krishnan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Professor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Mechanical Engineering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Sumathy.Krishnan@ndsu.edu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0" y="4813099"/>
            <a:ext cx="22091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Gary Smith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Dean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Engineering &amp; Architecture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Gary.Smith@ndsu.edu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22" y="3280676"/>
            <a:ext cx="1077974" cy="150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437" y="3280676"/>
            <a:ext cx="1061406" cy="148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404" y="3334360"/>
            <a:ext cx="1031942" cy="145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944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Division of Student Affairs 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2439" y="3363388"/>
            <a:ext cx="961905" cy="1342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58829" y="4789399"/>
            <a:ext cx="220912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Steve Winfrey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Director, Memorial Union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Steve.Winfrey@ndsu.edu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211" y="3280235"/>
            <a:ext cx="1075279" cy="150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414" y="4789399"/>
            <a:ext cx="2504485" cy="83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Angela Seewald-Marquardt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Learning Services &amp; Orientation Coordinator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Angela.Seewald-Marquardt@ndsu.edu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580" y="3307635"/>
            <a:ext cx="1077974" cy="1481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639" y="3280235"/>
            <a:ext cx="1031942" cy="1455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042768" y="4789399"/>
            <a:ext cx="22091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Rian Nostrum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Director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Residence Life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Rian.Nostrum@ndsu.edu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88739" y="4793157"/>
            <a:ext cx="22091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Rhonda Kitch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Associate Director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Registration and Records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Rhonda.K.Kitch@ndsu.edu</a:t>
            </a:r>
          </a:p>
        </p:txBody>
      </p:sp>
    </p:spTree>
    <p:extLst>
      <p:ext uri="{BB962C8B-B14F-4D97-AF65-F5344CB8AC3E}">
        <p14:creationId xmlns:p14="http://schemas.microsoft.com/office/powerpoint/2010/main" val="354307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Division of Information Technology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8829" y="4789399"/>
            <a:ext cx="22091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Cathy Hanson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IT Staff Development Coordinator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Cathy.Hanson@ndsu.edu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14" y="4789399"/>
            <a:ext cx="2435703" cy="83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Amber Rasche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Communications Coordinator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Information Technology Services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Amber.Rascher@ndsu.edu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80609" y="4793157"/>
            <a:ext cx="250043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Theresa </a:t>
            </a:r>
            <a:r>
              <a:rPr lang="en-US" sz="1400" dirty="0" err="1" smtClean="0">
                <a:solidFill>
                  <a:schemeClr val="bg1"/>
                </a:solidFill>
              </a:rPr>
              <a:t>Semmens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Chief IT Security Officer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Information Technology Services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Theresa.Semmens@ndsu.edu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16" r="11185"/>
          <a:stretch/>
        </p:blipFill>
        <p:spPr bwMode="auto">
          <a:xfrm>
            <a:off x="3074973" y="3409827"/>
            <a:ext cx="922492" cy="1304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100" y="3409827"/>
            <a:ext cx="931502" cy="1304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51" y="3409826"/>
            <a:ext cx="953413" cy="1350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50" y="3380592"/>
            <a:ext cx="985646" cy="137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8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Division of Research, Creative Activities and Technology Transfer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52016" y="4800163"/>
            <a:ext cx="243570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Shelly Sandstrom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Administration Technician 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Center for Nanoscale Science &amp; Engineering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Shelly.Sandstrom@ndsu.edu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28287" y="4793157"/>
            <a:ext cx="220912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Phil Boudjouk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Vice President for Research, Creative Activities and Technology Transfer (RCATT)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Philip.Boudjouk@ndsu.edu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271002"/>
            <a:ext cx="1110736" cy="1555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910" y="3320996"/>
            <a:ext cx="1071881" cy="1481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048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Library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8149" y="4789399"/>
            <a:ext cx="24357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Emily </a:t>
            </a:r>
            <a:r>
              <a:rPr lang="en-US" sz="1400" dirty="0" err="1" smtClean="0">
                <a:solidFill>
                  <a:schemeClr val="bg1"/>
                </a:solidFill>
              </a:rPr>
              <a:t>Hoadley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Office Assistant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Emily.Hoadley@ndsu.edu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80223" y="4793157"/>
            <a:ext cx="2209126" cy="65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Michele Reid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Dean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Michele.Reid@ndsu.edu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003" y="3293440"/>
            <a:ext cx="1081997" cy="1519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3368" y="3334360"/>
            <a:ext cx="1082837" cy="151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44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200" b="1" dirty="0" smtClean="0">
                <a:latin typeface="+mn-lt"/>
              </a:rPr>
              <a:t>Division of Equity, Diversity and Global Outreach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08149" y="4789399"/>
            <a:ext cx="2435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Amy Knudson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International Student Advisor/ Alumni Outreach Coordinator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Office of International Programs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Amy.Knudson@ndsu.edu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70981" y="4789399"/>
            <a:ext cx="257326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Kara </a:t>
            </a:r>
            <a:r>
              <a:rPr lang="en-US" sz="1400" dirty="0" err="1" smtClean="0">
                <a:solidFill>
                  <a:schemeClr val="bg1"/>
                </a:solidFill>
              </a:rPr>
              <a:t>Gravley</a:t>
            </a:r>
            <a:r>
              <a:rPr lang="en-US" sz="1400" dirty="0" smtClean="0">
                <a:solidFill>
                  <a:schemeClr val="bg1"/>
                </a:solidFill>
              </a:rPr>
              <a:t>-Stack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Director, Diversity Initiatives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Office of Multicultural Programs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Kara.Gravley-Stack@ndsu.edu</a:t>
            </a:r>
          </a:p>
          <a:p>
            <a:pPr algn="ctr"/>
            <a:endParaRPr lang="en-US" sz="1200" dirty="0" smtClean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5003" y="3295872"/>
            <a:ext cx="1081997" cy="1514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43368" y="3334360"/>
            <a:ext cx="1082837" cy="1515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249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NDSU Athletics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6187" y="4758620"/>
            <a:ext cx="22091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Michael Kjellerson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Assistant Athletic Trainer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NDSU Athletics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Michael.Kjellerson@ndsu.edu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49981" y="4820176"/>
            <a:ext cx="220912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Lynn Dorn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Women’s Athletic Director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NDSU Athletics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Lynn.Dorn@ndsu.edu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428" y="3311414"/>
            <a:ext cx="986048" cy="1500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Kara.Gravley-Stack\AppData\Local\Microsoft\Windows\Temporary Internet Files\Content.Outlook\UN1ESTX8\Kjellerson_Michael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136" y="3311414"/>
            <a:ext cx="987228" cy="1382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49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Division of Finance and Administration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0161" y="4789399"/>
            <a:ext cx="2435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Jill </a:t>
            </a:r>
            <a:r>
              <a:rPr lang="en-US" sz="1400" dirty="0" err="1" smtClean="0">
                <a:solidFill>
                  <a:schemeClr val="bg1"/>
                </a:solidFill>
              </a:rPr>
              <a:t>Spacek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HR Administrator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Human Resources /Payroll </a:t>
            </a:r>
            <a:r>
              <a:rPr lang="en-US" sz="1050" dirty="0" smtClean="0">
                <a:solidFill>
                  <a:schemeClr val="bg1"/>
                </a:solidFill>
              </a:rPr>
              <a:t>Jill.Spacek@ndsu.edu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07780" y="4813098"/>
            <a:ext cx="2516623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Jen Baker</a:t>
            </a:r>
            <a:endParaRPr lang="en-US" sz="1400" dirty="0">
              <a:solidFill>
                <a:schemeClr val="bg1"/>
              </a:solidFill>
            </a:endParaRP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Loss Control and Claims Specialist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University Police and Safety Office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Jennifer.Baker@ndsu.edu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026" y="3275267"/>
            <a:ext cx="1077974" cy="150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http://www.ndsu.edu/typo3temp/pics/5a6fd0831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-3735388"/>
            <a:ext cx="10287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740" y="3320441"/>
            <a:ext cx="1057649" cy="146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414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55" y="274638"/>
            <a:ext cx="8229600" cy="1942580"/>
          </a:xfrm>
        </p:spPr>
        <p:txBody>
          <a:bodyPr/>
          <a:lstStyle/>
          <a:p>
            <a:r>
              <a:rPr lang="en-US" sz="3600" b="1" dirty="0" smtClean="0">
                <a:latin typeface="+mn-lt"/>
              </a:rPr>
              <a:t>NDSU Extension Service</a:t>
            </a:r>
            <a:r>
              <a:rPr lang="en-US" sz="3200" dirty="0" smtClean="0">
                <a:latin typeface="+mn-lt"/>
              </a:rPr>
              <a:t/>
            </a:r>
            <a:br>
              <a:rPr lang="en-US" sz="32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Representatives for 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r>
              <a:rPr lang="en-US" sz="2400" dirty="0" smtClean="0">
                <a:latin typeface="+mn-lt"/>
                <a:cs typeface="Calibri" pitchFamily="34" charset="0"/>
              </a:rPr>
              <a:t>Equity, Diversity and Global Outreach</a:t>
            </a:r>
            <a:endParaRPr lang="en-US" sz="3200" dirty="0">
              <a:latin typeface="+mn-lt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2674" y="4789399"/>
            <a:ext cx="2435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Lynette </a:t>
            </a:r>
            <a:r>
              <a:rPr lang="en-US" sz="1400" dirty="0" err="1" smtClean="0">
                <a:solidFill>
                  <a:schemeClr val="bg1"/>
                </a:solidFill>
              </a:rPr>
              <a:t>Flage</a:t>
            </a:r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NDSU Extension Service Northeast District Director </a:t>
            </a:r>
            <a:r>
              <a:rPr lang="en-US" sz="1050" dirty="0" smtClean="0">
                <a:solidFill>
                  <a:schemeClr val="bg1"/>
                </a:solidFill>
              </a:rPr>
              <a:t>Lynette.Flage@ndsu.edu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162" y="2338140"/>
            <a:ext cx="4151376" cy="758952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en-US" sz="1000" b="1" dirty="0" smtClean="0">
              <a:solidFill>
                <a:srgbClr val="005643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Liaisons</a:t>
            </a:r>
          </a:p>
          <a:p>
            <a:pPr algn="ctr"/>
            <a:endParaRPr lang="en-US" sz="1000" b="1" dirty="0">
              <a:solidFill>
                <a:srgbClr val="00564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59267" y="2338140"/>
            <a:ext cx="4147169" cy="754053"/>
          </a:xfrm>
          <a:prstGeom prst="rect">
            <a:avLst/>
          </a:prstGeom>
          <a:solidFill>
            <a:srgbClr val="FFC000"/>
          </a:solidFill>
          <a:ln>
            <a:solidFill>
              <a:srgbClr val="FFC000">
                <a:alpha val="90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 smtClean="0">
                <a:solidFill>
                  <a:srgbClr val="005643"/>
                </a:solidFill>
              </a:rPr>
              <a:t>Equity and Diversity </a:t>
            </a:r>
          </a:p>
          <a:p>
            <a:pPr algn="ctr"/>
            <a:r>
              <a:rPr lang="en-US" sz="2400" b="1" dirty="0" smtClean="0">
                <a:solidFill>
                  <a:srgbClr val="005643"/>
                </a:solidFill>
              </a:rPr>
              <a:t>Advisory Council</a:t>
            </a:r>
            <a:endParaRPr lang="en-US" sz="2400" b="1" dirty="0">
              <a:solidFill>
                <a:srgbClr val="00564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24559" y="4813099"/>
            <a:ext cx="305879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Sean </a:t>
            </a:r>
            <a:r>
              <a:rPr lang="en-US" sz="1400" dirty="0" smtClean="0">
                <a:solidFill>
                  <a:schemeClr val="bg1"/>
                </a:solidFill>
              </a:rPr>
              <a:t>Brotherson </a:t>
            </a:r>
          </a:p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Assistant Professor/Family </a:t>
            </a:r>
            <a:r>
              <a:rPr lang="en-US" sz="1100" dirty="0">
                <a:solidFill>
                  <a:schemeClr val="bg1"/>
                </a:solidFill>
              </a:rPr>
              <a:t>Science </a:t>
            </a:r>
            <a:r>
              <a:rPr lang="en-US" sz="1100" dirty="0" smtClean="0">
                <a:solidFill>
                  <a:schemeClr val="bg1"/>
                </a:solidFill>
              </a:rPr>
              <a:t>Specialist</a:t>
            </a:r>
            <a:r>
              <a:rPr lang="en-US" sz="1200" dirty="0" smtClean="0">
                <a:solidFill>
                  <a:schemeClr val="bg1"/>
                </a:solidFill>
              </a:rPr>
              <a:t> </a:t>
            </a:r>
            <a:endParaRPr lang="en-US" sz="1200" dirty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NDSU Extension Service </a:t>
            </a: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Child </a:t>
            </a:r>
            <a:r>
              <a:rPr lang="en-US" sz="1200" dirty="0">
                <a:solidFill>
                  <a:schemeClr val="bg1"/>
                </a:solidFill>
              </a:rPr>
              <a:t>Development </a:t>
            </a:r>
            <a:r>
              <a:rPr lang="en-US" sz="1200" dirty="0" smtClean="0">
                <a:solidFill>
                  <a:schemeClr val="bg1"/>
                </a:solidFill>
              </a:rPr>
              <a:t>&amp; Family Science</a:t>
            </a:r>
          </a:p>
          <a:p>
            <a:pPr algn="ctr"/>
            <a:r>
              <a:rPr lang="en-US" sz="1050" dirty="0" smtClean="0">
                <a:solidFill>
                  <a:schemeClr val="bg1"/>
                </a:solidFill>
              </a:rPr>
              <a:t>Sean.Brotherson@ndsu.edu</a:t>
            </a:r>
            <a:endParaRPr lang="en-US" sz="1050" dirty="0">
              <a:solidFill>
                <a:schemeClr val="bg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280235"/>
            <a:ext cx="1072052" cy="1535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926" y="3320681"/>
            <a:ext cx="1023850" cy="1433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09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dsu-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ndsu-template1</Template>
  <TotalTime>4156</TotalTime>
  <Words>622</Words>
  <Application>Microsoft Office PowerPoint</Application>
  <PresentationFormat>On-screen Show (4:3)</PresentationFormat>
  <Paragraphs>251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ndsu-template1</vt:lpstr>
      <vt:lpstr>PowerPoint Presentation</vt:lpstr>
      <vt:lpstr>Division of Student Affairs  Representatives for  Equity, Diversity and Global Outreach</vt:lpstr>
      <vt:lpstr>Division of Information Technology Representatives for  Equity, Diversity and Global Outreach</vt:lpstr>
      <vt:lpstr>Division of Research, Creative Activities and Technology Transfer Representatives for  Equity, Diversity and Global Outreach</vt:lpstr>
      <vt:lpstr>Library Representatives for  Equity, Diversity and Global Outreach</vt:lpstr>
      <vt:lpstr>Division of Equity, Diversity and Global Outreach </vt:lpstr>
      <vt:lpstr>NDSU Athletics Representatives for  Equity, Diversity and Global Outreach</vt:lpstr>
      <vt:lpstr>Division of Finance and Administration Representatives for  Equity, Diversity and Global Outreach</vt:lpstr>
      <vt:lpstr>NDSU Extension Service Representatives for  Equity, Diversity and Global Outreach</vt:lpstr>
      <vt:lpstr>College of Human Development and Education Representatives for  Equity, Diversity and Global Outreach</vt:lpstr>
      <vt:lpstr>College of Pharmacy, Nursing and Allied Sciences Representatives for  Equity, Diversity and Global Outreach</vt:lpstr>
      <vt:lpstr>College of Business Representatives for  Equity, Diversity and Global Outreach</vt:lpstr>
      <vt:lpstr>College of Science and Mathematics Representatives for  Equity, Diversity and Global Outreach</vt:lpstr>
      <vt:lpstr>College of Arts, Humanities and Social Sciences Representatives for  Equity, Diversity and Global Outreach</vt:lpstr>
      <vt:lpstr>College of Agriculture, Food Systems and Natural Resources Representatives for  Equity, Diversity and Global Outreach</vt:lpstr>
      <vt:lpstr>College of Engineering  and Architecture Representatives for  Equity, Diversity and Global Outreach</vt:lpstr>
    </vt:vector>
  </TitlesOfParts>
  <Company>North Dakota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 Campus Climate Survey</dc:title>
  <dc:creator>Kara.Gravley-stack</dc:creator>
  <cp:lastModifiedBy>Audra Hart</cp:lastModifiedBy>
  <cp:revision>307</cp:revision>
  <cp:lastPrinted>2012-10-17T16:34:28Z</cp:lastPrinted>
  <dcterms:created xsi:type="dcterms:W3CDTF">2009-09-04T20:26:10Z</dcterms:created>
  <dcterms:modified xsi:type="dcterms:W3CDTF">2013-03-21T14:11:15Z</dcterms:modified>
</cp:coreProperties>
</file>