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9" r:id="rId5"/>
    <p:sldId id="258" r:id="rId6"/>
    <p:sldId id="261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754E69-D544-41DB-81B5-FD9E894D05BF}" type="datetimeFigureOut">
              <a:rPr lang="en-US" smtClean="0"/>
              <a:pPr/>
              <a:t>9/16/2009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F860FC-4481-4BD5-A379-C2554BBA5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DSU_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609600"/>
            <a:ext cx="2863850" cy="78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447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Community Counseling Services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638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North Dakota State University, Fargo</a:t>
            </a:r>
          </a:p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College of Human Development and Education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ouple &amp; Family Therapy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895600"/>
            <a:ext cx="3733800" cy="2620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COUNSELING SERVICES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Counseling can be an excellent method to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explore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45720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Relationship challenges, </a:t>
            </a:r>
          </a:p>
          <a:p>
            <a:pPr marL="914400" lvl="0" indent="-45720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Self-awareness / self-care, </a:t>
            </a:r>
          </a:p>
          <a:p>
            <a:pPr marL="914400" lvl="0" indent="-45720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Stress, </a:t>
            </a:r>
          </a:p>
          <a:p>
            <a:pPr marL="914400" lvl="0" indent="-45720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Anxiety, </a:t>
            </a:r>
          </a:p>
          <a:p>
            <a:pPr marL="914400" lvl="0" indent="-45720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Depression, </a:t>
            </a:r>
          </a:p>
          <a:p>
            <a:pPr marL="914400" lvl="0" indent="-45720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Grief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and other personal/social/emotional issues.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1336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counseling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Counseling offers a trusting, confidential relationship from which anyone can benefit.  Life offers everyone challenges and counseling helps individuals meet those challenges in healthy ways.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OVERVIEW OF SERVICES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NDSU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Community Counseling Services (CCS) provides counseling services by advanced graduate students. Student counselors are supervised by NDSU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faculty and doctoral students.</a:t>
            </a:r>
          </a:p>
          <a:p>
            <a:pPr marL="0" indent="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students and faculty are expected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adhere to the American Counseling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Association’s Code of Ethics.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OVERVIEW OF SERVICES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NDSU CCS provides services to people of ages 4 years and beyond. Counseling services are available to:  </a:t>
            </a:r>
          </a:p>
          <a:p>
            <a:pPr marL="914400" lvl="0" indent="-4572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marL="914400" lvl="0" indent="-4572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Couples</a:t>
            </a:r>
          </a:p>
          <a:p>
            <a:pPr marL="914400" lvl="0" indent="-4572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Families</a:t>
            </a:r>
          </a:p>
          <a:p>
            <a:pPr marL="914400" lvl="0" indent="-4572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Groups</a:t>
            </a:r>
          </a:p>
          <a:p>
            <a:endParaRPr lang="en-US" dirty="0"/>
          </a:p>
        </p:txBody>
      </p:sp>
      <p:pic>
        <p:nvPicPr>
          <p:cNvPr id="5" name="Picture 4" descr="group counse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048000"/>
            <a:ext cx="2781300" cy="256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NDSU CCS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Fees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The fees for services are based on a small sliding scale. However, no client will be refused services based on inability to pay. </a:t>
            </a:r>
          </a:p>
          <a:p>
            <a:pPr>
              <a:buNone/>
            </a:pP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Hours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NDSU CCS operates Monday through Thursday. Hours are flexible to accommodate client needs, including evening hours. 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NDSU CCS follows 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the NDSU 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academic calendar.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058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Community Counseling Services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1919 N. University Drive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Fargo, ND 58108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make an appointment, call</a:t>
            </a:r>
          </a:p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701.231.9750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NDSU_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8600"/>
            <a:ext cx="2863850" cy="787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</TotalTime>
  <Words>226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Slide 1</vt:lpstr>
      <vt:lpstr>COUNSELING SERVICES</vt:lpstr>
      <vt:lpstr>What is counseling?</vt:lpstr>
      <vt:lpstr>OVERVIEW OF SERVICES</vt:lpstr>
      <vt:lpstr>OVERVIEW OF SERVICES</vt:lpstr>
      <vt:lpstr>NDSU CCS</vt:lpstr>
      <vt:lpstr>Slide 7</vt:lpstr>
    </vt:vector>
  </TitlesOfParts>
  <Company>North Dakota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Community Counseling Services</dc:title>
  <dc:creator>The School Of</dc:creator>
  <cp:lastModifiedBy>Marie.Champagne</cp:lastModifiedBy>
  <cp:revision>52</cp:revision>
  <dcterms:created xsi:type="dcterms:W3CDTF">2009-08-25T18:35:30Z</dcterms:created>
  <dcterms:modified xsi:type="dcterms:W3CDTF">2009-09-16T17:37:30Z</dcterms:modified>
</cp:coreProperties>
</file>