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0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5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6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4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4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5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5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F29C7-879F-421D-ABEF-6E8324A5B0B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43CC-F03C-4D68-AC5B-81D027086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1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20133"/>
              </p:ext>
            </p:extLst>
          </p:nvPr>
        </p:nvGraphicFramePr>
        <p:xfrm>
          <a:off x="585411" y="1242647"/>
          <a:ext cx="4736865" cy="53524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36865"/>
              </a:tblGrid>
              <a:tr h="3303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Curriculum Requirements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23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Take the 3 courses in the required core (9 units)</a:t>
                      </a:r>
                      <a:endParaRPr lang="en-US" sz="105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08104"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EMGT 101: Emergencies, Disasters, and Catastrophes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EMGT</a:t>
                      </a:r>
                      <a:r>
                        <a:rPr lang="en-US" sz="1050" baseline="0" dirty="0" smtClean="0"/>
                        <a:t> 150: Homeland Security: An Exploration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baseline="0" dirty="0" smtClean="0"/>
                        <a:t>EMGT 435: Issues in Homeland Security and Emergency Management</a:t>
                      </a:r>
                      <a:endParaRPr lang="en-US" sz="105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4834">
                <a:tc>
                  <a:txBody>
                    <a:bodyPr/>
                    <a:lstStyle/>
                    <a:p>
                      <a:endParaRPr lang="en-US" sz="105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724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Choose</a:t>
                      </a:r>
                      <a:r>
                        <a:rPr lang="en-US" sz="1050" baseline="0" dirty="0" smtClean="0"/>
                        <a:t> 1 from EM elective core (3 units)</a:t>
                      </a:r>
                      <a:endParaRPr lang="en-US" sz="105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14744"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EMGT 261: Disaster Preparedness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EMGT 263:</a:t>
                      </a:r>
                      <a:r>
                        <a:rPr lang="en-US" sz="1050" baseline="0" dirty="0" smtClean="0"/>
                        <a:t> Disaster Response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baseline="0" dirty="0" smtClean="0"/>
                        <a:t>EMGT 425: International Emergency Management</a:t>
                      </a:r>
                      <a:endParaRPr lang="en-US" sz="105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016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724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Choose 2 from the expanded electives list* (6 units)</a:t>
                      </a:r>
                      <a:endParaRPr lang="en-US" sz="105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55181"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CJ 315: Federal Law Enforcement and Crime Policy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COMM 434: Communication Law 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COMM 485: Risk and Crisis Communication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EMGT 261: Disaster Preparedness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EMGT 263: Disaster Response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EMGT 425: International Emergency Management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POLS 120: Terrorism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POS 220: International Politics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POLS 225: Comparative Politics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2414954" y="2403231"/>
            <a:ext cx="832338" cy="42203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414954" y="3884719"/>
            <a:ext cx="832338" cy="42203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5411" y="183189"/>
            <a:ext cx="5029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25542"/>
                </a:solidFill>
                <a:latin typeface="Arial" charset="0"/>
                <a:ea typeface="Arial" charset="0"/>
                <a:cs typeface="Arial" charset="0"/>
              </a:rPr>
              <a:t>Emergency Management (EM): </a:t>
            </a:r>
          </a:p>
          <a:p>
            <a:r>
              <a:rPr lang="en-US" sz="2400" dirty="0" smtClean="0">
                <a:solidFill>
                  <a:srgbClr val="125542"/>
                </a:solidFill>
                <a:latin typeface="Arial" charset="0"/>
                <a:ea typeface="Arial" charset="0"/>
                <a:cs typeface="Arial" charset="0"/>
              </a:rPr>
              <a:t>Homeland Security Minor Option</a:t>
            </a:r>
            <a:endParaRPr lang="en-US" sz="1400" b="1" dirty="0">
              <a:solidFill>
                <a:srgbClr val="12554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7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139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Jensen</dc:creator>
  <cp:lastModifiedBy>Jessica Jensen</cp:lastModifiedBy>
  <cp:revision>30</cp:revision>
  <cp:lastPrinted>2017-04-24T21:42:50Z</cp:lastPrinted>
  <dcterms:created xsi:type="dcterms:W3CDTF">2017-03-27T14:20:50Z</dcterms:created>
  <dcterms:modified xsi:type="dcterms:W3CDTF">2017-05-17T17:58:36Z</dcterms:modified>
</cp:coreProperties>
</file>