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22"/>
  </p:notesMasterIdLst>
  <p:sldIdLst>
    <p:sldId id="256" r:id="rId2"/>
    <p:sldId id="257" r:id="rId3"/>
    <p:sldId id="258" r:id="rId4"/>
    <p:sldId id="260" r:id="rId5"/>
    <p:sldId id="259" r:id="rId6"/>
    <p:sldId id="263" r:id="rId7"/>
    <p:sldId id="264" r:id="rId8"/>
    <p:sldId id="265" r:id="rId9"/>
    <p:sldId id="266" r:id="rId10"/>
    <p:sldId id="267" r:id="rId11"/>
    <p:sldId id="269" r:id="rId12"/>
    <p:sldId id="274" r:id="rId13"/>
    <p:sldId id="268" r:id="rId14"/>
    <p:sldId id="270" r:id="rId15"/>
    <p:sldId id="271" r:id="rId16"/>
    <p:sldId id="272" r:id="rId17"/>
    <p:sldId id="273" r:id="rId18"/>
    <p:sldId id="275" r:id="rId19"/>
    <p:sldId id="276" r:id="rId20"/>
    <p:sldId id="261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851A27-9E31-4A23-89BA-1C33BC718777}" type="datetimeFigureOut">
              <a:rPr lang="en-US" smtClean="0"/>
              <a:t>11/16/2012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3A725C-AF45-4563-8C87-2560FE790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9073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3A725C-AF45-4563-8C87-2560FE79016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6229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is the UIP? </a:t>
            </a:r>
          </a:p>
          <a:p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Self-made record of leadership roles, honors, campus &amp; community involvement and learning outside the classroom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3A725C-AF45-4563-8C87-2560FE79016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51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257B0DC-FFE7-456B-B242-A4572EE9BD54}" type="datetimeFigureOut">
              <a:rPr lang="en-US" smtClean="0"/>
              <a:t>11/16/2012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231305E-C958-49B8-941F-25CE79B33184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7B0DC-FFE7-456B-B242-A4572EE9BD54}" type="datetimeFigureOut">
              <a:rPr lang="en-US" smtClean="0"/>
              <a:t>11/16/2012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1305E-C958-49B8-941F-25CE79B33184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7B0DC-FFE7-456B-B242-A4572EE9BD54}" type="datetimeFigureOut">
              <a:rPr lang="en-US" smtClean="0"/>
              <a:t>11/16/2012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1305E-C958-49B8-941F-25CE79B33184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7B0DC-FFE7-456B-B242-A4572EE9BD54}" type="datetimeFigureOut">
              <a:rPr lang="en-US" smtClean="0"/>
              <a:t>11/16/2012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1305E-C958-49B8-941F-25CE79B3318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7B0DC-FFE7-456B-B242-A4572EE9BD54}" type="datetimeFigureOut">
              <a:rPr lang="en-US" smtClean="0"/>
              <a:t>11/16/2012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1305E-C958-49B8-941F-25CE79B3318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7B0DC-FFE7-456B-B242-A4572EE9BD54}" type="datetimeFigureOut">
              <a:rPr lang="en-US" smtClean="0"/>
              <a:t>11/16/2012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1305E-C958-49B8-941F-25CE79B3318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7B0DC-FFE7-456B-B242-A4572EE9BD54}" type="datetimeFigureOut">
              <a:rPr lang="en-US" smtClean="0"/>
              <a:t>11/16/2012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1305E-C958-49B8-941F-25CE79B33184}" type="slidenum">
              <a:rPr lang="en-US" smtClean="0"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7B0DC-FFE7-456B-B242-A4572EE9BD54}" type="datetimeFigureOut">
              <a:rPr lang="en-US" smtClean="0"/>
              <a:t>11/16/2012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1305E-C958-49B8-941F-25CE79B33184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7B0DC-FFE7-456B-B242-A4572EE9BD54}" type="datetimeFigureOut">
              <a:rPr lang="en-US" smtClean="0"/>
              <a:t>11/16/2012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1305E-C958-49B8-941F-25CE79B331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7B0DC-FFE7-456B-B242-A4572EE9BD54}" type="datetimeFigureOut">
              <a:rPr lang="en-US" smtClean="0"/>
              <a:t>11/16/2012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1305E-C958-49B8-941F-25CE79B331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7B0DC-FFE7-456B-B242-A4572EE9BD54}" type="datetimeFigureOut">
              <a:rPr lang="en-US" smtClean="0"/>
              <a:t>11/16/2012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1305E-C958-49B8-941F-25CE79B331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D257B0DC-FFE7-456B-B242-A4572EE9BD54}" type="datetimeFigureOut">
              <a:rPr lang="en-US" smtClean="0"/>
              <a:t>11/16/2012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231305E-C958-49B8-941F-25CE79B3318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University Involvement Portfolio (UIP)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Student Activities Office</a:t>
            </a:r>
          </a:p>
          <a:p>
            <a:r>
              <a:rPr lang="en-US" dirty="0" smtClean="0"/>
              <a:t>Fall,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103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0"/>
            <a:ext cx="7756263" cy="762000"/>
          </a:xfrm>
        </p:spPr>
        <p:txBody>
          <a:bodyPr/>
          <a:lstStyle/>
          <a:p>
            <a:r>
              <a:rPr lang="en-US" sz="3600" dirty="0" smtClean="0"/>
              <a:t>The Biography Section</a:t>
            </a:r>
            <a:endParaRPr lang="en-US" sz="3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49" t="12563" r="14394"/>
          <a:stretch/>
        </p:blipFill>
        <p:spPr bwMode="auto">
          <a:xfrm>
            <a:off x="76200" y="608352"/>
            <a:ext cx="6605727" cy="6231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452421">
            <a:off x="-97506" y="1580887"/>
            <a:ext cx="582726" cy="480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010400" y="2133600"/>
            <a:ext cx="1752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Include a general overview of your skills, recognition and interests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4990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-152400"/>
            <a:ext cx="7756263" cy="1054250"/>
          </a:xfrm>
        </p:spPr>
        <p:txBody>
          <a:bodyPr/>
          <a:lstStyle/>
          <a:p>
            <a:r>
              <a:rPr lang="en-US" sz="3600" dirty="0" smtClean="0"/>
              <a:t>The Involvement Section</a:t>
            </a:r>
            <a:endParaRPr lang="en-US" sz="36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6" t="9777" r="15661"/>
          <a:stretch/>
        </p:blipFill>
        <p:spPr bwMode="auto">
          <a:xfrm>
            <a:off x="98394" y="734193"/>
            <a:ext cx="6019800" cy="6182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Left Arrow 4"/>
          <p:cNvSpPr/>
          <p:nvPr/>
        </p:nvSpPr>
        <p:spPr>
          <a:xfrm rot="20016973">
            <a:off x="1462947" y="1955385"/>
            <a:ext cx="982625" cy="298494"/>
          </a:xfrm>
          <a:prstGeom prst="leftArrow">
            <a:avLst>
              <a:gd name="adj1" fmla="val 51678"/>
              <a:gd name="adj2" fmla="val 50000"/>
            </a:avLst>
          </a:prstGeom>
          <a:solidFill>
            <a:srgbClr val="00B0F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096000" y="1905000"/>
            <a:ext cx="2667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organizations that you are involved in on Org Sync will be listed in the Involvement Section.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324600" y="4046738"/>
            <a:ext cx="2286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You can choose which of these you want to keep public, as well as those you may want to remove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1661869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76200"/>
            <a:ext cx="7756263" cy="1054250"/>
          </a:xfrm>
        </p:spPr>
        <p:txBody>
          <a:bodyPr/>
          <a:lstStyle/>
          <a:p>
            <a:r>
              <a:rPr lang="en-US" sz="3600" dirty="0" smtClean="0"/>
              <a:t>Adding another involvement entry</a:t>
            </a:r>
            <a:endParaRPr lang="en-US" sz="3600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93" t="12635" r="15046" b="2795"/>
          <a:stretch/>
        </p:blipFill>
        <p:spPr bwMode="auto">
          <a:xfrm>
            <a:off x="76200" y="916619"/>
            <a:ext cx="6104041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752600"/>
            <a:ext cx="920750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95777" y="2378599"/>
            <a:ext cx="259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You can add entries to your involvement by clicking here.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78581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09600" y="-76200"/>
            <a:ext cx="7756263" cy="1054250"/>
          </a:xfrm>
        </p:spPr>
        <p:txBody>
          <a:bodyPr/>
          <a:lstStyle/>
          <a:p>
            <a:r>
              <a:rPr lang="en-US" sz="3600" dirty="0" smtClean="0"/>
              <a:t>The Academics Section</a:t>
            </a:r>
            <a:endParaRPr lang="en-US" sz="3600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03" t="9728" r="12309" b="5949"/>
          <a:stretch/>
        </p:blipFill>
        <p:spPr bwMode="auto">
          <a:xfrm>
            <a:off x="76200" y="764959"/>
            <a:ext cx="6553200" cy="6093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Left Arrow 6"/>
          <p:cNvSpPr/>
          <p:nvPr/>
        </p:nvSpPr>
        <p:spPr>
          <a:xfrm rot="19683955">
            <a:off x="1376186" y="770689"/>
            <a:ext cx="982625" cy="298494"/>
          </a:xfrm>
          <a:prstGeom prst="leftArrow">
            <a:avLst>
              <a:gd name="adj1" fmla="val 51678"/>
              <a:gd name="adj2" fmla="val 50000"/>
            </a:avLst>
          </a:prstGeom>
          <a:solidFill>
            <a:srgbClr val="00B0F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705600" y="1981200"/>
            <a:ext cx="2057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section allows you to enter information about your university courses.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562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762000" y="0"/>
            <a:ext cx="7756263" cy="1054250"/>
          </a:xfrm>
        </p:spPr>
        <p:txBody>
          <a:bodyPr/>
          <a:lstStyle/>
          <a:p>
            <a:r>
              <a:rPr lang="en-US" sz="3600" dirty="0" smtClean="0"/>
              <a:t>The Employment Section</a:t>
            </a:r>
            <a:endParaRPr lang="en-US" sz="36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13" t="12452" r="15251" b="9970"/>
          <a:stretch/>
        </p:blipFill>
        <p:spPr bwMode="auto">
          <a:xfrm>
            <a:off x="76200" y="838200"/>
            <a:ext cx="6553200" cy="5945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Left Arrow 5"/>
          <p:cNvSpPr/>
          <p:nvPr/>
        </p:nvSpPr>
        <p:spPr>
          <a:xfrm rot="19908476">
            <a:off x="1418171" y="1850438"/>
            <a:ext cx="886076" cy="177333"/>
          </a:xfrm>
          <a:prstGeom prst="leftArrow">
            <a:avLst>
              <a:gd name="adj1" fmla="val 51678"/>
              <a:gd name="adj2" fmla="val 50000"/>
            </a:avLst>
          </a:prstGeom>
          <a:solidFill>
            <a:srgbClr val="00B0F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629400" y="1957599"/>
            <a:ext cx="2209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section is nice because you can copy information from your resume, as well as add additional material that will assist you in preparing for applications and interviews!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9158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85800" y="-76200"/>
            <a:ext cx="7756263" cy="1054250"/>
          </a:xfrm>
        </p:spPr>
        <p:txBody>
          <a:bodyPr/>
          <a:lstStyle/>
          <a:p>
            <a:r>
              <a:rPr lang="en-US" sz="3600" dirty="0" smtClean="0"/>
              <a:t>The Documents Section</a:t>
            </a:r>
            <a:endParaRPr lang="en-US" sz="3600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28" t="7220" r="15192" b="29567"/>
          <a:stretch/>
        </p:blipFill>
        <p:spPr bwMode="auto">
          <a:xfrm>
            <a:off x="152400" y="1066800"/>
            <a:ext cx="7010401" cy="4983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98575" y="2892425"/>
            <a:ext cx="920750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278950" y="2004536"/>
            <a:ext cx="1447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Add your resume and any other interesting documents. 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162800" y="4724400"/>
            <a:ext cx="19811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Document Ideas: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Essays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Class Projects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Presentations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Course work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Etc.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860192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09600" y="0"/>
            <a:ext cx="7756263" cy="1054250"/>
          </a:xfrm>
        </p:spPr>
        <p:txBody>
          <a:bodyPr/>
          <a:lstStyle/>
          <a:p>
            <a:r>
              <a:rPr lang="en-US" sz="3600" dirty="0" smtClean="0"/>
              <a:t>The Recommendation Section</a:t>
            </a:r>
            <a:endParaRPr lang="en-US" sz="36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75" t="9667" r="26300" b="1781"/>
          <a:stretch/>
        </p:blipFill>
        <p:spPr bwMode="auto">
          <a:xfrm>
            <a:off x="228600" y="749892"/>
            <a:ext cx="5715000" cy="6108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354023">
            <a:off x="1336596" y="1407727"/>
            <a:ext cx="920750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19800" y="2246883"/>
            <a:ext cx="289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This section allows you to ask for and display electronic recommendations.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28386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The final product!</a:t>
            </a:r>
            <a:endParaRPr lang="en-US" sz="4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9" t="6165" r="61772" b="15341"/>
          <a:stretch/>
        </p:blipFill>
        <p:spPr bwMode="auto">
          <a:xfrm>
            <a:off x="304800" y="1524000"/>
            <a:ext cx="2737282" cy="4719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747332">
            <a:off x="2444429" y="4036769"/>
            <a:ext cx="1832053" cy="1238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558466" y="2649498"/>
            <a:ext cx="464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After you save your UIP, you can click the View </a:t>
            </a:r>
            <a:r>
              <a:rPr lang="en-US" dirty="0" err="1" smtClean="0"/>
              <a:t>ePortfolio</a:t>
            </a:r>
            <a:r>
              <a:rPr lang="en-US" dirty="0" smtClean="0"/>
              <a:t> to see what the public will see when you send them the link.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704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1223" y="317350"/>
            <a:ext cx="7756263" cy="1054250"/>
          </a:xfrm>
        </p:spPr>
        <p:txBody>
          <a:bodyPr/>
          <a:lstStyle/>
          <a:p>
            <a:r>
              <a:rPr lang="en-US" sz="3600" dirty="0" smtClean="0"/>
              <a:t>What your UIP will look like online:</a:t>
            </a:r>
            <a:endParaRPr lang="en-US" sz="3600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0" t="17034" r="16293" b="6532"/>
          <a:stretch/>
        </p:blipFill>
        <p:spPr bwMode="auto">
          <a:xfrm>
            <a:off x="152400" y="1371600"/>
            <a:ext cx="7543800" cy="5287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65926">
            <a:off x="2558447" y="1843972"/>
            <a:ext cx="920750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599286" y="2895600"/>
            <a:ext cx="1676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Each of the tabs can be clicked to view the different section of your UIP. 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523044" y="1600199"/>
            <a:ext cx="28777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This is an example of what the Involvement Section would look like.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1079477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Writing of application materials</a:t>
            </a:r>
          </a:p>
          <a:p>
            <a:r>
              <a:rPr lang="en-US" dirty="0" smtClean="0"/>
              <a:t>Revising your resume</a:t>
            </a:r>
          </a:p>
          <a:p>
            <a:r>
              <a:rPr lang="en-US" dirty="0" smtClean="0"/>
              <a:t>Preparing for interviews</a:t>
            </a:r>
          </a:p>
          <a:p>
            <a:r>
              <a:rPr lang="en-US" dirty="0" smtClean="0"/>
              <a:t>Reflection Tool</a:t>
            </a:r>
          </a:p>
          <a:p>
            <a:r>
              <a:rPr lang="en-US" dirty="0" smtClean="0"/>
              <a:t>Additional Documents on an application</a:t>
            </a:r>
          </a:p>
          <a:p>
            <a:r>
              <a:rPr lang="en-US" dirty="0" smtClean="0"/>
              <a:t>Other…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Where/How to use your UIP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319292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9247" y="2209801"/>
            <a:ext cx="7745505" cy="3810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It is a self-reported </a:t>
            </a:r>
            <a:r>
              <a:rPr lang="en-US" dirty="0" smtClean="0"/>
              <a:t>record of leadership roles, honors, campus </a:t>
            </a:r>
            <a:r>
              <a:rPr lang="en-US" dirty="0" smtClean="0"/>
              <a:t>and </a:t>
            </a:r>
            <a:r>
              <a:rPr lang="en-US" dirty="0" smtClean="0"/>
              <a:t>community involvement and learning outside the </a:t>
            </a:r>
            <a:r>
              <a:rPr lang="en-US" dirty="0" smtClean="0"/>
              <a:t>classroom.</a:t>
            </a:r>
          </a:p>
          <a:p>
            <a:endParaRPr lang="en-US" dirty="0" smtClean="0"/>
          </a:p>
          <a:p>
            <a:r>
              <a:rPr lang="en-US" dirty="0" smtClean="0"/>
              <a:t>Because Student Government supports the Org Sync product for student organization management, NDSU is able to access the </a:t>
            </a:r>
            <a:r>
              <a:rPr lang="en-US" dirty="0" err="1" smtClean="0"/>
              <a:t>ePortfolio</a:t>
            </a:r>
            <a:r>
              <a:rPr lang="en-US" dirty="0" smtClean="0"/>
              <a:t> program, which we have adapted into our University Involvement Portfolio.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This is currently a free program that is available to all NDSU students, staff and faculty.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UIP?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89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“The UIP will help keep track of organizations and service project I’ve been involved with on campus. It will be a good resource for building resumes and writing cover letters.” 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			</a:t>
            </a:r>
            <a:r>
              <a:rPr lang="en-US" sz="1400" dirty="0" smtClean="0"/>
              <a:t>-Tyson </a:t>
            </a:r>
            <a:r>
              <a:rPr lang="en-US" sz="1400" dirty="0" err="1" smtClean="0"/>
              <a:t>Morlock</a:t>
            </a:r>
            <a:r>
              <a:rPr lang="en-US" sz="1400" dirty="0" smtClean="0"/>
              <a:t> (Senior, Electrical Engineering)</a:t>
            </a:r>
          </a:p>
          <a:p>
            <a:pPr marL="0" indent="0">
              <a:buNone/>
            </a:pPr>
            <a:endParaRPr lang="en-US" sz="1400" dirty="0" smtClean="0"/>
          </a:p>
          <a:p>
            <a:r>
              <a:rPr lang="en-US" sz="2000" dirty="0" smtClean="0"/>
              <a:t>“The UIP gives you a chance to reflect on what you learned as a student leader. When a job interviewer asks you what you learned as a member of a student organization, you will know exactly how to explain your skills.” 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		</a:t>
            </a:r>
            <a:r>
              <a:rPr lang="en-US" sz="1400" dirty="0" smtClean="0"/>
              <a:t>	–Drew Espeseth (BS 2010, Communication)</a:t>
            </a:r>
          </a:p>
          <a:p>
            <a:pPr marL="411480" lvl="1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Testimonials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654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81200"/>
            <a:ext cx="8063753" cy="426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Easy way to explain how </a:t>
            </a:r>
            <a:r>
              <a:rPr lang="en-US" dirty="0" smtClean="0"/>
              <a:t>campus </a:t>
            </a:r>
            <a:r>
              <a:rPr lang="en-US" dirty="0" smtClean="0"/>
              <a:t>involvement contributed in developing top </a:t>
            </a:r>
            <a:r>
              <a:rPr lang="en-US" dirty="0" smtClean="0"/>
              <a:t>qualities* </a:t>
            </a:r>
            <a:r>
              <a:rPr lang="en-US" dirty="0" smtClean="0"/>
              <a:t>employers look </a:t>
            </a:r>
            <a:r>
              <a:rPr lang="en-US" dirty="0" smtClean="0"/>
              <a:t>for, including the:</a:t>
            </a:r>
            <a:endParaRPr lang="en-US" dirty="0" smtClean="0"/>
          </a:p>
          <a:p>
            <a:pPr lvl="1"/>
            <a:r>
              <a:rPr lang="en-US" dirty="0" smtClean="0"/>
              <a:t>Ability to influence others, analyze problems, and make decisions</a:t>
            </a:r>
          </a:p>
          <a:p>
            <a:pPr lvl="1"/>
            <a:r>
              <a:rPr lang="en-US" dirty="0" smtClean="0"/>
              <a:t>Possession of a strong work ethic, motivation and personal adaptability</a:t>
            </a:r>
          </a:p>
          <a:p>
            <a:pPr lvl="1"/>
            <a:r>
              <a:rPr lang="en-US" dirty="0" smtClean="0"/>
              <a:t>Demonstration of leadership, interpersonal competence, integrity, teamwork skills, good c</a:t>
            </a:r>
            <a:r>
              <a:rPr lang="en-US" dirty="0"/>
              <a:t>o</a:t>
            </a:r>
            <a:r>
              <a:rPr lang="en-US" dirty="0" smtClean="0"/>
              <a:t>mmunication and organization </a:t>
            </a:r>
            <a:r>
              <a:rPr lang="en-US" dirty="0" smtClean="0"/>
              <a:t>skills</a:t>
            </a:r>
          </a:p>
          <a:p>
            <a:pPr lvl="1" algn="r"/>
            <a:endParaRPr lang="en-US" dirty="0" smtClean="0"/>
          </a:p>
          <a:p>
            <a:pPr lvl="1" algn="r"/>
            <a:r>
              <a:rPr lang="en-US" sz="1800" dirty="0" smtClean="0"/>
              <a:t>*Qualities as reported from the NDSU Career Center, 2012</a:t>
            </a:r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076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629347"/>
            <a:ext cx="3186953" cy="3009453"/>
          </a:xfrm>
        </p:spPr>
        <p:txBody>
          <a:bodyPr/>
          <a:lstStyle/>
          <a:p>
            <a:r>
              <a:rPr lang="en-US" dirty="0" smtClean="0"/>
              <a:t>Biography</a:t>
            </a:r>
          </a:p>
          <a:p>
            <a:r>
              <a:rPr lang="en-US" dirty="0" smtClean="0"/>
              <a:t>Involvement</a:t>
            </a:r>
          </a:p>
          <a:p>
            <a:r>
              <a:rPr lang="en-US" dirty="0" smtClean="0"/>
              <a:t>Academics</a:t>
            </a:r>
          </a:p>
          <a:p>
            <a:r>
              <a:rPr lang="en-US" dirty="0" smtClean="0"/>
              <a:t>Employment</a:t>
            </a:r>
          </a:p>
          <a:p>
            <a:r>
              <a:rPr lang="en-US" dirty="0" smtClean="0"/>
              <a:t>Documents</a:t>
            </a:r>
          </a:p>
          <a:p>
            <a:r>
              <a:rPr lang="en-US" dirty="0" smtClean="0"/>
              <a:t>Recommendations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115" y="2503714"/>
            <a:ext cx="5217072" cy="28244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82526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905000"/>
            <a:ext cx="7924799" cy="2971800"/>
          </a:xfrm>
        </p:spPr>
        <p:txBody>
          <a:bodyPr/>
          <a:lstStyle/>
          <a:p>
            <a:r>
              <a:rPr lang="en-US" sz="3200" dirty="0" smtClean="0"/>
              <a:t>The next slides will show you how easy it is to create your own </a:t>
            </a:r>
            <a:br>
              <a:rPr lang="en-US" sz="3200" dirty="0" smtClean="0"/>
            </a:br>
            <a:r>
              <a:rPr lang="en-US" sz="3200" dirty="0" smtClean="0"/>
              <a:t>University Involvement Portfolio.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8382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How to start…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75786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328750"/>
            <a:ext cx="7756263" cy="1054250"/>
          </a:xfrm>
        </p:spPr>
        <p:txBody>
          <a:bodyPr/>
          <a:lstStyle/>
          <a:p>
            <a:r>
              <a:rPr lang="en-US" sz="4000" dirty="0" smtClean="0"/>
              <a:t>Sign Into your Org Sync Portal</a:t>
            </a:r>
            <a:endParaRPr lang="en-US" sz="4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56" t="2880" r="26311" b="33176"/>
          <a:stretch/>
        </p:blipFill>
        <p:spPr bwMode="auto">
          <a:xfrm>
            <a:off x="1083076" y="1411550"/>
            <a:ext cx="6705600" cy="5213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09688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86800" cy="1054250"/>
          </a:xfrm>
        </p:spPr>
        <p:txBody>
          <a:bodyPr/>
          <a:lstStyle/>
          <a:p>
            <a:r>
              <a:rPr lang="en-US" sz="3600" dirty="0" smtClean="0"/>
              <a:t>Hover over the “My Tools” at the top </a:t>
            </a:r>
            <a:br>
              <a:rPr lang="en-US" sz="3600" dirty="0" smtClean="0"/>
            </a:br>
            <a:r>
              <a:rPr lang="en-US" sz="3600" dirty="0" smtClean="0"/>
              <a:t>and click on “</a:t>
            </a:r>
            <a:r>
              <a:rPr lang="en-US" sz="3600" dirty="0" err="1" smtClean="0"/>
              <a:t>ePortfolio</a:t>
            </a:r>
            <a:r>
              <a:rPr lang="en-US" sz="3600" dirty="0" smtClean="0"/>
              <a:t>”</a:t>
            </a:r>
            <a:endParaRPr lang="en-US" sz="3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0" t="3460" r="2408" b="38174"/>
          <a:stretch/>
        </p:blipFill>
        <p:spPr bwMode="auto">
          <a:xfrm>
            <a:off x="152400" y="1676400"/>
            <a:ext cx="8895426" cy="3897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Left Arrow 3"/>
          <p:cNvSpPr/>
          <p:nvPr/>
        </p:nvSpPr>
        <p:spPr>
          <a:xfrm rot="20016973">
            <a:off x="4685834" y="1937493"/>
            <a:ext cx="4018380" cy="425381"/>
          </a:xfrm>
          <a:prstGeom prst="leftArrow">
            <a:avLst/>
          </a:prstGeom>
          <a:solidFill>
            <a:srgbClr val="00B0F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6117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838200" y="-76201"/>
            <a:ext cx="10439400" cy="1136341"/>
          </a:xfrm>
        </p:spPr>
        <p:txBody>
          <a:bodyPr/>
          <a:lstStyle/>
          <a:p>
            <a:r>
              <a:rPr lang="en-US" sz="2400" dirty="0" smtClean="0"/>
              <a:t>You will see your current University Involvement Portfolio!</a:t>
            </a:r>
            <a:br>
              <a:rPr lang="en-US" sz="2400" dirty="0" smtClean="0"/>
            </a:br>
            <a:r>
              <a:rPr lang="en-US" sz="1800" dirty="0" smtClean="0"/>
              <a:t>Here is where you need to create your portfolio’s name (1) and Headline Tag (2)</a:t>
            </a:r>
            <a:endParaRPr lang="en-US" sz="1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9" t="6165" r="2163"/>
          <a:stretch/>
        </p:blipFill>
        <p:spPr bwMode="auto">
          <a:xfrm>
            <a:off x="609600" y="1060141"/>
            <a:ext cx="7972148" cy="5641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5410200" y="1676400"/>
            <a:ext cx="1835150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241"/>
          <a:stretch/>
        </p:blipFill>
        <p:spPr bwMode="auto">
          <a:xfrm>
            <a:off x="6327775" y="2362200"/>
            <a:ext cx="1642800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255707" y="22098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F0"/>
                </a:solidFill>
              </a:rPr>
              <a:t>1</a:t>
            </a:r>
            <a:endParaRPr lang="en-US" sz="3200" b="1" dirty="0">
              <a:solidFill>
                <a:srgbClr val="00B0F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70575" y="3091875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F0"/>
                </a:solidFill>
              </a:rPr>
              <a:t>2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869134">
            <a:off x="-30188" y="1877084"/>
            <a:ext cx="1117144" cy="848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86435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56263" cy="1054250"/>
          </a:xfrm>
        </p:spPr>
        <p:txBody>
          <a:bodyPr/>
          <a:lstStyle/>
          <a:p>
            <a:r>
              <a:rPr lang="en-US" sz="2800" dirty="0" smtClean="0"/>
              <a:t>When scrolling through the first page of your UIP, you can make items private or public.</a:t>
            </a:r>
            <a:endParaRPr lang="en-US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20" t="9921" r="11792" b="5707"/>
          <a:stretch/>
        </p:blipFill>
        <p:spPr bwMode="auto">
          <a:xfrm>
            <a:off x="533400" y="1371600"/>
            <a:ext cx="6509772" cy="535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Left Arrow 4"/>
          <p:cNvSpPr/>
          <p:nvPr/>
        </p:nvSpPr>
        <p:spPr>
          <a:xfrm rot="20016973">
            <a:off x="6552835" y="1830236"/>
            <a:ext cx="1821784" cy="425381"/>
          </a:xfrm>
          <a:prstGeom prst="leftArrow">
            <a:avLst/>
          </a:prstGeom>
          <a:solidFill>
            <a:srgbClr val="00B0F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Arrow 8"/>
          <p:cNvSpPr/>
          <p:nvPr/>
        </p:nvSpPr>
        <p:spPr>
          <a:xfrm rot="20016973">
            <a:off x="6552835" y="3964030"/>
            <a:ext cx="1821784" cy="425381"/>
          </a:xfrm>
          <a:prstGeom prst="leftArrow">
            <a:avLst/>
          </a:prstGeom>
          <a:solidFill>
            <a:srgbClr val="00B0F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043172" y="4419601"/>
            <a:ext cx="19045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You can add other contact accounts to your UIP here.</a:t>
            </a:r>
            <a:endParaRPr lang="en-US" dirty="0"/>
          </a:p>
        </p:txBody>
      </p:sp>
      <p:sp>
        <p:nvSpPr>
          <p:cNvPr id="11" name="Left Arrow 10"/>
          <p:cNvSpPr/>
          <p:nvPr/>
        </p:nvSpPr>
        <p:spPr>
          <a:xfrm rot="10800000">
            <a:off x="4267200" y="6427664"/>
            <a:ext cx="1821784" cy="425381"/>
          </a:xfrm>
          <a:prstGeom prst="leftArrow">
            <a:avLst/>
          </a:prstGeom>
          <a:solidFill>
            <a:srgbClr val="00B0F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219200" y="617852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 sure to Save your additions!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97826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553</TotalTime>
  <Words>553</Words>
  <Application>Microsoft Office PowerPoint</Application>
  <PresentationFormat>On-screen Show (4:3)</PresentationFormat>
  <Paragraphs>77</Paragraphs>
  <Slides>20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Hardcover</vt:lpstr>
      <vt:lpstr>University Involvement Portfolio (UIP)</vt:lpstr>
      <vt:lpstr>What is the UIP?</vt:lpstr>
      <vt:lpstr>Why</vt:lpstr>
      <vt:lpstr>Contents</vt:lpstr>
      <vt:lpstr>The next slides will show you how easy it is to create your own  University Involvement Portfolio.</vt:lpstr>
      <vt:lpstr>Sign Into your Org Sync Portal</vt:lpstr>
      <vt:lpstr>Hover over the “My Tools” at the top  and click on “ePortfolio”</vt:lpstr>
      <vt:lpstr>You will see your current University Involvement Portfolio! Here is where you need to create your portfolio’s name (1) and Headline Tag (2)</vt:lpstr>
      <vt:lpstr>When scrolling through the first page of your UIP, you can make items private or public.</vt:lpstr>
      <vt:lpstr>The Biography Section</vt:lpstr>
      <vt:lpstr>The Involvement Section</vt:lpstr>
      <vt:lpstr>Adding another involvement entry</vt:lpstr>
      <vt:lpstr>The Academics Section</vt:lpstr>
      <vt:lpstr>The Employment Section</vt:lpstr>
      <vt:lpstr>The Documents Section</vt:lpstr>
      <vt:lpstr>The Recommendation Section</vt:lpstr>
      <vt:lpstr>The final product!</vt:lpstr>
      <vt:lpstr>What your UIP will look like online:</vt:lpstr>
      <vt:lpstr>Where/How to use your UIP</vt:lpstr>
      <vt:lpstr>Testimonials</vt:lpstr>
    </vt:vector>
  </TitlesOfParts>
  <Company>North Dakota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University Involvement Portfolio</dc:title>
  <dc:creator>Windows User</dc:creator>
  <cp:lastModifiedBy>Windows User</cp:lastModifiedBy>
  <cp:revision>22</cp:revision>
  <dcterms:created xsi:type="dcterms:W3CDTF">2012-10-10T16:08:21Z</dcterms:created>
  <dcterms:modified xsi:type="dcterms:W3CDTF">2012-11-16T17:03:15Z</dcterms:modified>
</cp:coreProperties>
</file>