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6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6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7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2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9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3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3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9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9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6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FA4CD-8054-4E14-94F9-B4159C1EED79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29AD9-61A2-45B6-B36A-6F5DE26A1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7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0"/>
            <a:ext cx="6400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71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2013-01-07T16:44:25Z</dcterms:created>
  <dcterms:modified xsi:type="dcterms:W3CDTF">2013-01-22T14:31:14Z</dcterms:modified>
</cp:coreProperties>
</file>