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xml" ContentType="application/vnd.openxmlformats-officedocument.presentationml.tags+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1.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2.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3.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4.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5.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6.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7.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8.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29.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30.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31.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32.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256" r:id="rId2"/>
    <p:sldId id="258" r:id="rId3"/>
    <p:sldId id="259" r:id="rId4"/>
    <p:sldId id="302" r:id="rId5"/>
    <p:sldId id="303" r:id="rId6"/>
    <p:sldId id="301" r:id="rId7"/>
    <p:sldId id="304" r:id="rId8"/>
    <p:sldId id="285" r:id="rId9"/>
    <p:sldId id="279" r:id="rId10"/>
    <p:sldId id="270" r:id="rId11"/>
    <p:sldId id="273" r:id="rId12"/>
    <p:sldId id="278" r:id="rId13"/>
    <p:sldId id="286" r:id="rId14"/>
    <p:sldId id="287" r:id="rId15"/>
    <p:sldId id="288" r:id="rId16"/>
    <p:sldId id="289" r:id="rId17"/>
    <p:sldId id="295" r:id="rId18"/>
    <p:sldId id="296" r:id="rId19"/>
    <p:sldId id="297" r:id="rId20"/>
    <p:sldId id="268" r:id="rId21"/>
    <p:sldId id="280" r:id="rId22"/>
    <p:sldId id="269" r:id="rId23"/>
    <p:sldId id="272" r:id="rId24"/>
    <p:sldId id="281" r:id="rId25"/>
    <p:sldId id="271" r:id="rId26"/>
    <p:sldId id="282" r:id="rId27"/>
    <p:sldId id="274" r:id="rId28"/>
    <p:sldId id="283" r:id="rId29"/>
    <p:sldId id="294" r:id="rId30"/>
    <p:sldId id="275" r:id="rId31"/>
    <p:sldId id="284" r:id="rId32"/>
    <p:sldId id="276" r:id="rId33"/>
    <p:sldId id="291" r:id="rId34"/>
    <p:sldId id="292" r:id="rId35"/>
    <p:sldId id="277" r:id="rId36"/>
    <p:sldId id="299" r:id="rId37"/>
    <p:sldId id="300" r:id="rId38"/>
  </p:sldIdLst>
  <p:sldSz cx="9144000" cy="6858000" type="screen4x3"/>
  <p:notesSz cx="69977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C7D8874-9A1C-4750-99D9-AD899DB74ECA}">
          <p14:sldIdLst>
            <p14:sldId id="256"/>
            <p14:sldId id="258"/>
            <p14:sldId id="259"/>
            <p14:sldId id="302"/>
            <p14:sldId id="303"/>
            <p14:sldId id="301"/>
            <p14:sldId id="304"/>
            <p14:sldId id="285"/>
            <p14:sldId id="279"/>
            <p14:sldId id="270"/>
            <p14:sldId id="273"/>
            <p14:sldId id="278"/>
            <p14:sldId id="286"/>
            <p14:sldId id="287"/>
            <p14:sldId id="288"/>
            <p14:sldId id="289"/>
            <p14:sldId id="295"/>
            <p14:sldId id="296"/>
            <p14:sldId id="297"/>
            <p14:sldId id="268"/>
            <p14:sldId id="280"/>
            <p14:sldId id="269"/>
            <p14:sldId id="272"/>
            <p14:sldId id="281"/>
            <p14:sldId id="271"/>
            <p14:sldId id="282"/>
            <p14:sldId id="274"/>
            <p14:sldId id="283"/>
            <p14:sldId id="294"/>
            <p14:sldId id="275"/>
            <p14:sldId id="284"/>
            <p14:sldId id="276"/>
            <p14:sldId id="291"/>
            <p14:sldId id="292"/>
            <p14:sldId id="277"/>
            <p14:sldId id="299"/>
            <p14:sldId id="30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1" autoAdjust="0"/>
    <p:restoredTop sz="89330" autoAdjust="0"/>
  </p:normalViewPr>
  <p:slideViewPr>
    <p:cSldViewPr>
      <p:cViewPr>
        <p:scale>
          <a:sx n="94" d="100"/>
          <a:sy n="94" d="100"/>
        </p:scale>
        <p:origin x="1206" y="2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tx>
            <c:strRef>
              <c:f>Sheet1!$B$1</c:f>
              <c:strCache>
                <c:ptCount val="1"/>
                <c:pt idx="0">
                  <c:v>Sales</c:v>
                </c:pt>
              </c:strCache>
            </c:strRef>
          </c:tx>
          <c:dLbls>
            <c:dLbl>
              <c:idx val="0"/>
              <c:layout>
                <c:manualLayout>
                  <c:x val="2.1583475978546172E-2"/>
                  <c:y val="9.8158812238022582E-3"/>
                </c:manualLayout>
              </c:layout>
              <c:tx>
                <c:rich>
                  <a:bodyPr/>
                  <a:lstStyle/>
                  <a:p>
                    <a:r>
                      <a:rPr lang="en-US" dirty="0" smtClean="0"/>
                      <a:t>German</a:t>
                    </a:r>
                    <a:r>
                      <a:rPr lang="en-US" baseline="0" dirty="0" smtClean="0"/>
                      <a:t> </a:t>
                    </a:r>
                    <a:r>
                      <a:rPr lang="en-US" dirty="0" smtClean="0"/>
                      <a:t>35</a:t>
                    </a:r>
                    <a:r>
                      <a:rPr lang="en-US" dirty="0"/>
                      <a:t>%</a:t>
                    </a:r>
                  </a:p>
                </c:rich>
              </c:tx>
              <c:showLegendKey val="0"/>
              <c:showVal val="1"/>
              <c:showCatName val="1"/>
              <c:showSerName val="0"/>
              <c:showPercent val="0"/>
              <c:showBubbleSize val="0"/>
              <c:extLst>
                <c:ext xmlns:c15="http://schemas.microsoft.com/office/drawing/2012/chart" uri="{CE6537A1-D6FC-4f65-9D91-7224C49458BB}">
                  <c15:layout/>
                </c:ext>
              </c:extLst>
            </c:dLbl>
            <c:dLbl>
              <c:idx val="1"/>
              <c:layout>
                <c:manualLayout>
                  <c:x val="0.18602978432043826"/>
                  <c:y val="-3.9633721157989597E-2"/>
                </c:manualLayout>
              </c:layout>
              <c:tx>
                <c:rich>
                  <a:bodyPr/>
                  <a:lstStyle/>
                  <a:p>
                    <a:r>
                      <a:rPr lang="en-US" dirty="0" smtClean="0"/>
                      <a:t>Norwegian </a:t>
                    </a:r>
                    <a:r>
                      <a:rPr lang="en-US" dirty="0"/>
                      <a:t>24%</a:t>
                    </a:r>
                  </a:p>
                </c:rich>
              </c:tx>
              <c:showLegendKey val="0"/>
              <c:showVal val="1"/>
              <c:showCatName val="1"/>
              <c:showSerName val="0"/>
              <c:showPercent val="0"/>
              <c:showBubbleSize val="0"/>
              <c:extLst>
                <c:ext xmlns:c15="http://schemas.microsoft.com/office/drawing/2012/chart" uri="{CE6537A1-D6FC-4f65-9D91-7224C49458BB}">
                  <c15:layout/>
                </c:ext>
              </c:extLst>
            </c:dLbl>
            <c:dLbl>
              <c:idx val="2"/>
              <c:layout>
                <c:manualLayout>
                  <c:x val="-1.8144585187721107E-2"/>
                  <c:y val="2.0621694676225193E-2"/>
                </c:manualLayout>
              </c:layout>
              <c:tx>
                <c:rich>
                  <a:bodyPr/>
                  <a:lstStyle/>
                  <a:p>
                    <a:r>
                      <a:rPr lang="en-US" dirty="0" smtClean="0"/>
                      <a:t>Other </a:t>
                    </a:r>
                    <a:r>
                      <a:rPr lang="en-US" dirty="0"/>
                      <a:t>34%</a:t>
                    </a:r>
                  </a:p>
                </c:rich>
              </c:tx>
              <c:showLegendKey val="0"/>
              <c:showVal val="1"/>
              <c:showCatName val="1"/>
              <c:showSerName val="0"/>
              <c:showPercent val="0"/>
              <c:showBubbleSize val="0"/>
              <c:extLst>
                <c:ext xmlns:c15="http://schemas.microsoft.com/office/drawing/2012/chart" uri="{CE6537A1-D6FC-4f65-9D91-7224C49458BB}">
                  <c15:layout/>
                </c:ext>
              </c:extLst>
            </c:dLbl>
            <c:dLbl>
              <c:idx val="3"/>
              <c:layout/>
              <c:tx>
                <c:rich>
                  <a:bodyPr/>
                  <a:lstStyle/>
                  <a:p>
                    <a:r>
                      <a:rPr lang="en-US" smtClean="0"/>
                      <a:t>Swedish </a:t>
                    </a:r>
                    <a:r>
                      <a:rPr lang="en-US"/>
                      <a:t>2%</a:t>
                    </a:r>
                  </a:p>
                </c:rich>
              </c:tx>
              <c:showLegendKey val="0"/>
              <c:showVal val="1"/>
              <c:showCatName val="1"/>
              <c:showSerName val="0"/>
              <c:showPercent val="0"/>
              <c:showBubbleSize val="0"/>
              <c:extLst>
                <c:ext xmlns:c15="http://schemas.microsoft.com/office/drawing/2012/chart" uri="{CE6537A1-D6FC-4f65-9D91-7224C49458BB}">
                  <c15:layout/>
                </c:ext>
              </c:extLst>
            </c:dLbl>
            <c:dLbl>
              <c:idx val="4"/>
              <c:layout/>
              <c:tx>
                <c:rich>
                  <a:bodyPr/>
                  <a:lstStyle/>
                  <a:p>
                    <a:r>
                      <a:rPr lang="en-US" smtClean="0"/>
                      <a:t>English </a:t>
                    </a:r>
                    <a:r>
                      <a:rPr lang="en-US"/>
                      <a:t>2%</a:t>
                    </a:r>
                  </a:p>
                </c:rich>
              </c:tx>
              <c:showLegendKey val="0"/>
              <c:showVal val="1"/>
              <c:showCatName val="1"/>
              <c:showSerName val="0"/>
              <c:showPercent val="0"/>
              <c:showBubbleSize val="0"/>
              <c:extLst>
                <c:ext xmlns:c15="http://schemas.microsoft.com/office/drawing/2012/chart" uri="{CE6537A1-D6FC-4f65-9D91-7224C49458BB}">
                  <c15:layout/>
                </c:ext>
              </c:extLst>
            </c:dLbl>
            <c:dLbl>
              <c:idx val="5"/>
              <c:layout/>
              <c:tx>
                <c:rich>
                  <a:bodyPr/>
                  <a:lstStyle/>
                  <a:p>
                    <a:r>
                      <a:rPr lang="en-US" smtClean="0"/>
                      <a:t>Irish </a:t>
                    </a:r>
                    <a:r>
                      <a:rPr lang="en-US"/>
                      <a:t>3%</a:t>
                    </a:r>
                  </a:p>
                </c:rich>
              </c:tx>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2800"/>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Sheet1!$A$2:$A$7</c:f>
              <c:strCache>
                <c:ptCount val="6"/>
                <c:pt idx="0">
                  <c:v>German</c:v>
                </c:pt>
                <c:pt idx="1">
                  <c:v>Norwegian</c:v>
                </c:pt>
                <c:pt idx="2">
                  <c:v>Other</c:v>
                </c:pt>
                <c:pt idx="3">
                  <c:v>Swedish</c:v>
                </c:pt>
                <c:pt idx="4">
                  <c:v>English</c:v>
                </c:pt>
                <c:pt idx="5">
                  <c:v>Irish</c:v>
                </c:pt>
              </c:strCache>
            </c:strRef>
          </c:cat>
          <c:val>
            <c:numRef>
              <c:f>Sheet1!$B$2:$B$7</c:f>
              <c:numCache>
                <c:formatCode>0%</c:formatCode>
                <c:ptCount val="6"/>
                <c:pt idx="0">
                  <c:v>0.35000000000000009</c:v>
                </c:pt>
                <c:pt idx="1">
                  <c:v>0.24000000000000005</c:v>
                </c:pt>
                <c:pt idx="2">
                  <c:v>0.34000000000000014</c:v>
                </c:pt>
                <c:pt idx="3">
                  <c:v>2.0000000000000007E-2</c:v>
                </c:pt>
                <c:pt idx="4">
                  <c:v>2.0000000000000007E-2</c:v>
                </c:pt>
                <c:pt idx="5">
                  <c:v>3.0000000000000009E-2</c:v>
                </c:pt>
              </c:numCache>
            </c:numRef>
          </c:val>
        </c:ser>
        <c:dLbls>
          <c:showLegendKey val="0"/>
          <c:showVal val="1"/>
          <c:showCatName val="1"/>
          <c:showSerName val="0"/>
          <c:showPercent val="0"/>
          <c:showBubbleSize val="0"/>
          <c:showLeaderLines val="1"/>
        </c:dLbls>
        <c:firstSliceAng val="0"/>
      </c:pieChart>
    </c:plotArea>
    <c:plotVisOnly val="1"/>
    <c:dispBlanksAs val="zero"/>
    <c:showDLblsOverMax val="0"/>
  </c:chart>
  <c:spPr>
    <a:noFill/>
  </c:spPr>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27847F-C2F2-4688-8868-199AC286BF5B}" type="doc">
      <dgm:prSet loTypeId="urn:microsoft.com/office/officeart/2008/layout/VerticalCurvedList" loCatId="list" qsTypeId="urn:microsoft.com/office/officeart/2005/8/quickstyle/simple2" qsCatId="simple" csTypeId="urn:microsoft.com/office/officeart/2005/8/colors/colorful1#1" csCatId="colorful" phldr="1"/>
      <dgm:spPr/>
      <dgm:t>
        <a:bodyPr/>
        <a:lstStyle/>
        <a:p>
          <a:endParaRPr lang="en-US"/>
        </a:p>
      </dgm:t>
    </dgm:pt>
    <dgm:pt modelId="{C18AC2BC-0771-4861-9349-3C59BCE3637D}">
      <dgm:prSet/>
      <dgm:spPr>
        <a:solidFill>
          <a:schemeClr val="accent1">
            <a:lumMod val="60000"/>
            <a:lumOff val="40000"/>
          </a:schemeClr>
        </a:solidFill>
      </dgm:spPr>
      <dgm:t>
        <a:bodyPr/>
        <a:lstStyle/>
        <a:p>
          <a:r>
            <a:rPr lang="en-US" b="1" dirty="0" smtClean="0">
              <a:solidFill>
                <a:schemeClr val="tx1"/>
              </a:solidFill>
            </a:rPr>
            <a:t>Today the world as we know it is an ever-changing place, and North Dakota is no exception. </a:t>
          </a:r>
          <a:endParaRPr lang="en-US" b="1" dirty="0">
            <a:solidFill>
              <a:schemeClr val="tx1"/>
            </a:solidFill>
          </a:endParaRPr>
        </a:p>
      </dgm:t>
    </dgm:pt>
    <dgm:pt modelId="{0AA7A2AE-F5FF-4DCB-ABE4-C4F19558B092}" type="parTrans" cxnId="{23A3ACA4-3B9B-40E4-9208-2E55EDA64D9E}">
      <dgm:prSet/>
      <dgm:spPr/>
      <dgm:t>
        <a:bodyPr/>
        <a:lstStyle/>
        <a:p>
          <a:endParaRPr lang="en-US"/>
        </a:p>
      </dgm:t>
    </dgm:pt>
    <dgm:pt modelId="{CFDADB4A-17AC-4548-A8C6-CCBD5681C570}" type="sibTrans" cxnId="{23A3ACA4-3B9B-40E4-9208-2E55EDA64D9E}">
      <dgm:prSet/>
      <dgm:spPr/>
      <dgm:t>
        <a:bodyPr/>
        <a:lstStyle/>
        <a:p>
          <a:endParaRPr lang="en-US"/>
        </a:p>
      </dgm:t>
    </dgm:pt>
    <dgm:pt modelId="{335B53A9-8613-4BC6-A381-933E3563A617}">
      <dgm:prSet/>
      <dgm:spPr>
        <a:solidFill>
          <a:schemeClr val="accent3">
            <a:lumMod val="40000"/>
            <a:lumOff val="60000"/>
          </a:schemeClr>
        </a:solidFill>
      </dgm:spPr>
      <dgm:t>
        <a:bodyPr/>
        <a:lstStyle/>
        <a:p>
          <a:r>
            <a:rPr lang="en-US" b="1" dirty="0" smtClean="0">
              <a:solidFill>
                <a:schemeClr val="tx1"/>
              </a:solidFill>
            </a:rPr>
            <a:t>The diverse population, with its many customs, religions and traditions, is as different as the crayons in a crayon box. </a:t>
          </a:r>
          <a:endParaRPr lang="en-US" b="1" dirty="0">
            <a:solidFill>
              <a:schemeClr val="tx1"/>
            </a:solidFill>
          </a:endParaRPr>
        </a:p>
      </dgm:t>
    </dgm:pt>
    <dgm:pt modelId="{68839CF5-6B18-433D-89A9-AFD5DCB734DC}" type="parTrans" cxnId="{94F7EB7A-464E-428D-838B-AA9187E7C299}">
      <dgm:prSet/>
      <dgm:spPr/>
      <dgm:t>
        <a:bodyPr/>
        <a:lstStyle/>
        <a:p>
          <a:endParaRPr lang="en-US"/>
        </a:p>
      </dgm:t>
    </dgm:pt>
    <dgm:pt modelId="{726BCB76-63D9-4966-9479-8563C609D1D0}" type="sibTrans" cxnId="{94F7EB7A-464E-428D-838B-AA9187E7C299}">
      <dgm:prSet/>
      <dgm:spPr/>
      <dgm:t>
        <a:bodyPr/>
        <a:lstStyle/>
        <a:p>
          <a:endParaRPr lang="en-US"/>
        </a:p>
      </dgm:t>
    </dgm:pt>
    <dgm:pt modelId="{7DA2B315-1560-43DC-A077-BF1A9A539AE5}">
      <dgm:prSet/>
      <dgm:spPr/>
      <dgm:t>
        <a:bodyPr/>
        <a:lstStyle/>
        <a:p>
          <a:pPr marL="0" indent="0"/>
          <a:r>
            <a:rPr lang="en-US" b="1" dirty="0" smtClean="0">
              <a:solidFill>
                <a:schemeClr val="tx1"/>
              </a:solidFill>
            </a:rPr>
            <a:t>The one thing that plays a central role in the cultural crossroads of our state is food. </a:t>
          </a:r>
          <a:endParaRPr lang="en-US" b="1" dirty="0">
            <a:solidFill>
              <a:schemeClr val="tx1"/>
            </a:solidFill>
          </a:endParaRPr>
        </a:p>
      </dgm:t>
    </dgm:pt>
    <dgm:pt modelId="{002B0ECA-F076-4128-A698-4269D1C71AED}" type="parTrans" cxnId="{CE3CA263-2689-40A2-84CB-BB7AB8EB55B4}">
      <dgm:prSet/>
      <dgm:spPr/>
      <dgm:t>
        <a:bodyPr/>
        <a:lstStyle/>
        <a:p>
          <a:endParaRPr lang="en-US"/>
        </a:p>
      </dgm:t>
    </dgm:pt>
    <dgm:pt modelId="{7AAC0882-689B-48DF-B760-BC1ADFC604E8}" type="sibTrans" cxnId="{CE3CA263-2689-40A2-84CB-BB7AB8EB55B4}">
      <dgm:prSet/>
      <dgm:spPr/>
      <dgm:t>
        <a:bodyPr/>
        <a:lstStyle/>
        <a:p>
          <a:endParaRPr lang="en-US"/>
        </a:p>
      </dgm:t>
    </dgm:pt>
    <dgm:pt modelId="{0206D19F-03B4-4A7F-AE79-7C2FF7232214}" type="pres">
      <dgm:prSet presAssocID="{DB27847F-C2F2-4688-8868-199AC286BF5B}" presName="Name0" presStyleCnt="0">
        <dgm:presLayoutVars>
          <dgm:chMax val="7"/>
          <dgm:chPref val="7"/>
          <dgm:dir/>
        </dgm:presLayoutVars>
      </dgm:prSet>
      <dgm:spPr/>
      <dgm:t>
        <a:bodyPr/>
        <a:lstStyle/>
        <a:p>
          <a:endParaRPr lang="en-US"/>
        </a:p>
      </dgm:t>
    </dgm:pt>
    <dgm:pt modelId="{4CF71D33-4169-4014-AC32-BAA3C475211B}" type="pres">
      <dgm:prSet presAssocID="{DB27847F-C2F2-4688-8868-199AC286BF5B}" presName="Name1" presStyleCnt="0"/>
      <dgm:spPr/>
      <dgm:t>
        <a:bodyPr/>
        <a:lstStyle/>
        <a:p>
          <a:endParaRPr lang="en-US"/>
        </a:p>
      </dgm:t>
    </dgm:pt>
    <dgm:pt modelId="{92E5F52B-DD88-4775-9A04-1B39588ACF9D}" type="pres">
      <dgm:prSet presAssocID="{DB27847F-C2F2-4688-8868-199AC286BF5B}" presName="cycle" presStyleCnt="0"/>
      <dgm:spPr/>
      <dgm:t>
        <a:bodyPr/>
        <a:lstStyle/>
        <a:p>
          <a:endParaRPr lang="en-US"/>
        </a:p>
      </dgm:t>
    </dgm:pt>
    <dgm:pt modelId="{DC82DB1E-EF16-442F-8997-A9206CF7BBFE}" type="pres">
      <dgm:prSet presAssocID="{DB27847F-C2F2-4688-8868-199AC286BF5B}" presName="srcNode" presStyleLbl="node1" presStyleIdx="0" presStyleCnt="3"/>
      <dgm:spPr/>
      <dgm:t>
        <a:bodyPr/>
        <a:lstStyle/>
        <a:p>
          <a:endParaRPr lang="en-US"/>
        </a:p>
      </dgm:t>
    </dgm:pt>
    <dgm:pt modelId="{A0BF3A29-933C-4EDC-9D38-DD6D19D4C46E}" type="pres">
      <dgm:prSet presAssocID="{DB27847F-C2F2-4688-8868-199AC286BF5B}" presName="conn" presStyleLbl="parChTrans1D2" presStyleIdx="0" presStyleCnt="1"/>
      <dgm:spPr/>
      <dgm:t>
        <a:bodyPr/>
        <a:lstStyle/>
        <a:p>
          <a:endParaRPr lang="en-US"/>
        </a:p>
      </dgm:t>
    </dgm:pt>
    <dgm:pt modelId="{43A207CF-4B7A-4AF3-B887-07F24F6046A1}" type="pres">
      <dgm:prSet presAssocID="{DB27847F-C2F2-4688-8868-199AC286BF5B}" presName="extraNode" presStyleLbl="node1" presStyleIdx="0" presStyleCnt="3"/>
      <dgm:spPr/>
      <dgm:t>
        <a:bodyPr/>
        <a:lstStyle/>
        <a:p>
          <a:endParaRPr lang="en-US"/>
        </a:p>
      </dgm:t>
    </dgm:pt>
    <dgm:pt modelId="{488F6C12-EEA0-413D-8291-E3FC12E434A2}" type="pres">
      <dgm:prSet presAssocID="{DB27847F-C2F2-4688-8868-199AC286BF5B}" presName="dstNode" presStyleLbl="node1" presStyleIdx="0" presStyleCnt="3"/>
      <dgm:spPr/>
      <dgm:t>
        <a:bodyPr/>
        <a:lstStyle/>
        <a:p>
          <a:endParaRPr lang="en-US"/>
        </a:p>
      </dgm:t>
    </dgm:pt>
    <dgm:pt modelId="{EC733FF4-5AFB-4F7A-AD9D-DB0259F3E6E6}" type="pres">
      <dgm:prSet presAssocID="{C18AC2BC-0771-4861-9349-3C59BCE3637D}" presName="text_1" presStyleLbl="node1" presStyleIdx="0" presStyleCnt="3" custLinFactNeighborY="13176">
        <dgm:presLayoutVars>
          <dgm:bulletEnabled val="1"/>
        </dgm:presLayoutVars>
      </dgm:prSet>
      <dgm:spPr/>
      <dgm:t>
        <a:bodyPr/>
        <a:lstStyle/>
        <a:p>
          <a:endParaRPr lang="en-US"/>
        </a:p>
      </dgm:t>
    </dgm:pt>
    <dgm:pt modelId="{FD992A4A-1E94-44DA-82B7-0C00DEE1545E}" type="pres">
      <dgm:prSet presAssocID="{C18AC2BC-0771-4861-9349-3C59BCE3637D}" presName="accent_1" presStyleCnt="0"/>
      <dgm:spPr/>
      <dgm:t>
        <a:bodyPr/>
        <a:lstStyle/>
        <a:p>
          <a:endParaRPr lang="en-US"/>
        </a:p>
      </dgm:t>
    </dgm:pt>
    <dgm:pt modelId="{4F6990A9-D321-45B2-AA08-AEBE93AAB52E}" type="pres">
      <dgm:prSet presAssocID="{C18AC2BC-0771-4861-9349-3C59BCE3637D}" presName="accentRepeatNode" presStyleLbl="solidFgAcc1" presStyleIdx="0" presStyleCnt="3" custLinFactNeighborY="10541"/>
      <dgm:spPr>
        <a:solidFill>
          <a:schemeClr val="accent5">
            <a:lumMod val="20000"/>
            <a:lumOff val="80000"/>
          </a:schemeClr>
        </a:solidFill>
      </dgm:spPr>
      <dgm:t>
        <a:bodyPr/>
        <a:lstStyle/>
        <a:p>
          <a:endParaRPr lang="en-US"/>
        </a:p>
      </dgm:t>
    </dgm:pt>
    <dgm:pt modelId="{B0C9F8A7-3FA7-4BBF-A7A0-FDA54DC87570}" type="pres">
      <dgm:prSet presAssocID="{335B53A9-8613-4BC6-A381-933E3563A617}" presName="text_2" presStyleLbl="node1" presStyleIdx="1" presStyleCnt="3" custLinFactNeighborX="-947">
        <dgm:presLayoutVars>
          <dgm:bulletEnabled val="1"/>
        </dgm:presLayoutVars>
      </dgm:prSet>
      <dgm:spPr/>
      <dgm:t>
        <a:bodyPr/>
        <a:lstStyle/>
        <a:p>
          <a:endParaRPr lang="en-US"/>
        </a:p>
      </dgm:t>
    </dgm:pt>
    <dgm:pt modelId="{93D90219-D00E-4F0C-BB36-D52BFFD582F4}" type="pres">
      <dgm:prSet presAssocID="{335B53A9-8613-4BC6-A381-933E3563A617}" presName="accent_2" presStyleCnt="0"/>
      <dgm:spPr/>
      <dgm:t>
        <a:bodyPr/>
        <a:lstStyle/>
        <a:p>
          <a:endParaRPr lang="en-US"/>
        </a:p>
      </dgm:t>
    </dgm:pt>
    <dgm:pt modelId="{241BCCDF-C5D7-4C31-82E8-573235B2FD0A}" type="pres">
      <dgm:prSet presAssocID="{335B53A9-8613-4BC6-A381-933E3563A617}" presName="accentRepeatNode" presStyleLbl="solidFgAcc1" presStyleIdx="1" presStyleCnt="3" custLinFactNeighborX="-5290"/>
      <dgm:spPr>
        <a:solidFill>
          <a:schemeClr val="tx2">
            <a:lumMod val="20000"/>
            <a:lumOff val="80000"/>
          </a:schemeClr>
        </a:solidFill>
      </dgm:spPr>
      <dgm:t>
        <a:bodyPr/>
        <a:lstStyle/>
        <a:p>
          <a:endParaRPr lang="en-US"/>
        </a:p>
      </dgm:t>
    </dgm:pt>
    <dgm:pt modelId="{BB71564B-FC82-4941-9F47-72A21A2BB8E0}" type="pres">
      <dgm:prSet presAssocID="{7DA2B315-1560-43DC-A077-BF1A9A539AE5}" presName="text_3" presStyleLbl="node1" presStyleIdx="2" presStyleCnt="3" custLinFactNeighborX="-617" custLinFactNeighborY="-13176">
        <dgm:presLayoutVars>
          <dgm:bulletEnabled val="1"/>
        </dgm:presLayoutVars>
      </dgm:prSet>
      <dgm:spPr/>
      <dgm:t>
        <a:bodyPr/>
        <a:lstStyle/>
        <a:p>
          <a:endParaRPr lang="en-US"/>
        </a:p>
      </dgm:t>
    </dgm:pt>
    <dgm:pt modelId="{FA57A068-D1FE-4FA9-AF9A-F7479E1C2CF4}" type="pres">
      <dgm:prSet presAssocID="{7DA2B315-1560-43DC-A077-BF1A9A539AE5}" presName="accent_3" presStyleCnt="0"/>
      <dgm:spPr/>
      <dgm:t>
        <a:bodyPr/>
        <a:lstStyle/>
        <a:p>
          <a:endParaRPr lang="en-US"/>
        </a:p>
      </dgm:t>
    </dgm:pt>
    <dgm:pt modelId="{44C699B7-7A17-486B-A08B-06D558D25EE9}" type="pres">
      <dgm:prSet presAssocID="{7DA2B315-1560-43DC-A077-BF1A9A539AE5}" presName="accentRepeatNode" presStyleLbl="solidFgAcc1" presStyleIdx="2" presStyleCnt="3" custLinFactNeighborY="-10540"/>
      <dgm:spPr>
        <a:solidFill>
          <a:schemeClr val="accent6">
            <a:lumMod val="20000"/>
            <a:lumOff val="80000"/>
          </a:schemeClr>
        </a:solidFill>
      </dgm:spPr>
      <dgm:t>
        <a:bodyPr/>
        <a:lstStyle/>
        <a:p>
          <a:endParaRPr lang="en-US"/>
        </a:p>
      </dgm:t>
    </dgm:pt>
  </dgm:ptLst>
  <dgm:cxnLst>
    <dgm:cxn modelId="{CE3CA263-2689-40A2-84CB-BB7AB8EB55B4}" srcId="{DB27847F-C2F2-4688-8868-199AC286BF5B}" destId="{7DA2B315-1560-43DC-A077-BF1A9A539AE5}" srcOrd="2" destOrd="0" parTransId="{002B0ECA-F076-4128-A698-4269D1C71AED}" sibTransId="{7AAC0882-689B-48DF-B760-BC1ADFC604E8}"/>
    <dgm:cxn modelId="{12586985-E50C-487F-AAFD-F6E56FF9F8EC}" type="presOf" srcId="{335B53A9-8613-4BC6-A381-933E3563A617}" destId="{B0C9F8A7-3FA7-4BBF-A7A0-FDA54DC87570}" srcOrd="0" destOrd="0" presId="urn:microsoft.com/office/officeart/2008/layout/VerticalCurvedList"/>
    <dgm:cxn modelId="{96DA6AF7-297E-46BD-8830-CD2CA77A5F28}" type="presOf" srcId="{7DA2B315-1560-43DC-A077-BF1A9A539AE5}" destId="{BB71564B-FC82-4941-9F47-72A21A2BB8E0}" srcOrd="0" destOrd="0" presId="urn:microsoft.com/office/officeart/2008/layout/VerticalCurvedList"/>
    <dgm:cxn modelId="{57E34B4F-83C9-48A5-B5F4-629CEC8C17A4}" type="presOf" srcId="{DB27847F-C2F2-4688-8868-199AC286BF5B}" destId="{0206D19F-03B4-4A7F-AE79-7C2FF7232214}" srcOrd="0" destOrd="0" presId="urn:microsoft.com/office/officeart/2008/layout/VerticalCurvedList"/>
    <dgm:cxn modelId="{94F7EB7A-464E-428D-838B-AA9187E7C299}" srcId="{DB27847F-C2F2-4688-8868-199AC286BF5B}" destId="{335B53A9-8613-4BC6-A381-933E3563A617}" srcOrd="1" destOrd="0" parTransId="{68839CF5-6B18-433D-89A9-AFD5DCB734DC}" sibTransId="{726BCB76-63D9-4966-9479-8563C609D1D0}"/>
    <dgm:cxn modelId="{23A3ACA4-3B9B-40E4-9208-2E55EDA64D9E}" srcId="{DB27847F-C2F2-4688-8868-199AC286BF5B}" destId="{C18AC2BC-0771-4861-9349-3C59BCE3637D}" srcOrd="0" destOrd="0" parTransId="{0AA7A2AE-F5FF-4DCB-ABE4-C4F19558B092}" sibTransId="{CFDADB4A-17AC-4548-A8C6-CCBD5681C570}"/>
    <dgm:cxn modelId="{F628197A-9AFD-4819-B37C-FD506DF2EC46}" type="presOf" srcId="{CFDADB4A-17AC-4548-A8C6-CCBD5681C570}" destId="{A0BF3A29-933C-4EDC-9D38-DD6D19D4C46E}" srcOrd="0" destOrd="0" presId="urn:microsoft.com/office/officeart/2008/layout/VerticalCurvedList"/>
    <dgm:cxn modelId="{76C9957D-359D-4B2B-8A06-CCF0D04E5030}" type="presOf" srcId="{C18AC2BC-0771-4861-9349-3C59BCE3637D}" destId="{EC733FF4-5AFB-4F7A-AD9D-DB0259F3E6E6}" srcOrd="0" destOrd="0" presId="urn:microsoft.com/office/officeart/2008/layout/VerticalCurvedList"/>
    <dgm:cxn modelId="{A1BC0344-1A12-4402-8609-2299497A6091}" type="presParOf" srcId="{0206D19F-03B4-4A7F-AE79-7C2FF7232214}" destId="{4CF71D33-4169-4014-AC32-BAA3C475211B}" srcOrd="0" destOrd="0" presId="urn:microsoft.com/office/officeart/2008/layout/VerticalCurvedList"/>
    <dgm:cxn modelId="{14112286-98E1-4555-AC02-2D886305C05B}" type="presParOf" srcId="{4CF71D33-4169-4014-AC32-BAA3C475211B}" destId="{92E5F52B-DD88-4775-9A04-1B39588ACF9D}" srcOrd="0" destOrd="0" presId="urn:microsoft.com/office/officeart/2008/layout/VerticalCurvedList"/>
    <dgm:cxn modelId="{257F6FC7-DAE1-44C5-9E34-212A5EE92308}" type="presParOf" srcId="{92E5F52B-DD88-4775-9A04-1B39588ACF9D}" destId="{DC82DB1E-EF16-442F-8997-A9206CF7BBFE}" srcOrd="0" destOrd="0" presId="urn:microsoft.com/office/officeart/2008/layout/VerticalCurvedList"/>
    <dgm:cxn modelId="{ED5AD40D-FB7A-4ED7-A503-2AD28E87EBCF}" type="presParOf" srcId="{92E5F52B-DD88-4775-9A04-1B39588ACF9D}" destId="{A0BF3A29-933C-4EDC-9D38-DD6D19D4C46E}" srcOrd="1" destOrd="0" presId="urn:microsoft.com/office/officeart/2008/layout/VerticalCurvedList"/>
    <dgm:cxn modelId="{C77C669A-AF24-4BE6-98B8-62C51866D532}" type="presParOf" srcId="{92E5F52B-DD88-4775-9A04-1B39588ACF9D}" destId="{43A207CF-4B7A-4AF3-B887-07F24F6046A1}" srcOrd="2" destOrd="0" presId="urn:microsoft.com/office/officeart/2008/layout/VerticalCurvedList"/>
    <dgm:cxn modelId="{C4D62603-80C7-49CB-AB0A-FB213230CB41}" type="presParOf" srcId="{92E5F52B-DD88-4775-9A04-1B39588ACF9D}" destId="{488F6C12-EEA0-413D-8291-E3FC12E434A2}" srcOrd="3" destOrd="0" presId="urn:microsoft.com/office/officeart/2008/layout/VerticalCurvedList"/>
    <dgm:cxn modelId="{C9A18F60-0785-4BBA-9829-8EBAF7FDB05B}" type="presParOf" srcId="{4CF71D33-4169-4014-AC32-BAA3C475211B}" destId="{EC733FF4-5AFB-4F7A-AD9D-DB0259F3E6E6}" srcOrd="1" destOrd="0" presId="urn:microsoft.com/office/officeart/2008/layout/VerticalCurvedList"/>
    <dgm:cxn modelId="{669D5C31-5D49-4530-AC4E-1D81E3037317}" type="presParOf" srcId="{4CF71D33-4169-4014-AC32-BAA3C475211B}" destId="{FD992A4A-1E94-44DA-82B7-0C00DEE1545E}" srcOrd="2" destOrd="0" presId="urn:microsoft.com/office/officeart/2008/layout/VerticalCurvedList"/>
    <dgm:cxn modelId="{01D89EC4-51F1-4BA9-B5BF-D38B9284C98F}" type="presParOf" srcId="{FD992A4A-1E94-44DA-82B7-0C00DEE1545E}" destId="{4F6990A9-D321-45B2-AA08-AEBE93AAB52E}" srcOrd="0" destOrd="0" presId="urn:microsoft.com/office/officeart/2008/layout/VerticalCurvedList"/>
    <dgm:cxn modelId="{0E2D99EB-6B8F-4318-A4EF-AE870146D51F}" type="presParOf" srcId="{4CF71D33-4169-4014-AC32-BAA3C475211B}" destId="{B0C9F8A7-3FA7-4BBF-A7A0-FDA54DC87570}" srcOrd="3" destOrd="0" presId="urn:microsoft.com/office/officeart/2008/layout/VerticalCurvedList"/>
    <dgm:cxn modelId="{180FD5B1-DC5C-46EB-832F-6090653BD80C}" type="presParOf" srcId="{4CF71D33-4169-4014-AC32-BAA3C475211B}" destId="{93D90219-D00E-4F0C-BB36-D52BFFD582F4}" srcOrd="4" destOrd="0" presId="urn:microsoft.com/office/officeart/2008/layout/VerticalCurvedList"/>
    <dgm:cxn modelId="{E8CE1EA6-3661-4A68-97EA-AAA6DE26A1C8}" type="presParOf" srcId="{93D90219-D00E-4F0C-BB36-D52BFFD582F4}" destId="{241BCCDF-C5D7-4C31-82E8-573235B2FD0A}" srcOrd="0" destOrd="0" presId="urn:microsoft.com/office/officeart/2008/layout/VerticalCurvedList"/>
    <dgm:cxn modelId="{BBAB8DDE-45D5-4033-BF3A-5691065654AD}" type="presParOf" srcId="{4CF71D33-4169-4014-AC32-BAA3C475211B}" destId="{BB71564B-FC82-4941-9F47-72A21A2BB8E0}" srcOrd="5" destOrd="0" presId="urn:microsoft.com/office/officeart/2008/layout/VerticalCurvedList"/>
    <dgm:cxn modelId="{9E96EC72-E5EE-4FF3-BC49-66FB38C587D7}" type="presParOf" srcId="{4CF71D33-4169-4014-AC32-BAA3C475211B}" destId="{FA57A068-D1FE-4FA9-AF9A-F7479E1C2CF4}" srcOrd="6" destOrd="0" presId="urn:microsoft.com/office/officeart/2008/layout/VerticalCurvedList"/>
    <dgm:cxn modelId="{D493A85B-4425-4F06-B31A-9DFE2DA4DBE9}" type="presParOf" srcId="{FA57A068-D1FE-4FA9-AF9A-F7479E1C2CF4}" destId="{44C699B7-7A17-486B-A08B-06D558D25EE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F17123C8-30DE-447A-BDB2-6E6FC2E4F7C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1BA750C-A28B-4D2B-B011-3B2FBEDC3E79}">
      <dgm:prSet/>
      <dgm:spPr>
        <a:solidFill>
          <a:schemeClr val="accent4"/>
        </a:solidFill>
      </dgm:spPr>
      <dgm:t>
        <a:bodyPr/>
        <a:lstStyle/>
        <a:p>
          <a:r>
            <a:rPr lang="en-US" b="1" dirty="0" smtClean="0">
              <a:solidFill>
                <a:schemeClr val="tx1"/>
              </a:solidFill>
            </a:rPr>
            <a:t>Food in Daily Life</a:t>
          </a:r>
          <a:endParaRPr lang="en-US" dirty="0">
            <a:solidFill>
              <a:schemeClr val="tx1"/>
            </a:solidFill>
          </a:endParaRPr>
        </a:p>
      </dgm:t>
    </dgm:pt>
    <dgm:pt modelId="{62462C2D-4A84-4660-90A2-D337DD75239B}" type="parTrans" cxnId="{E2166580-DADA-42CE-86B0-189BDA7F048E}">
      <dgm:prSet/>
      <dgm:spPr/>
      <dgm:t>
        <a:bodyPr/>
        <a:lstStyle/>
        <a:p>
          <a:endParaRPr lang="en-US"/>
        </a:p>
      </dgm:t>
    </dgm:pt>
    <dgm:pt modelId="{5F153099-3414-4E66-99AF-34B9412837E9}" type="sibTrans" cxnId="{E2166580-DADA-42CE-86B0-189BDA7F048E}">
      <dgm:prSet/>
      <dgm:spPr/>
      <dgm:t>
        <a:bodyPr/>
        <a:lstStyle/>
        <a:p>
          <a:endParaRPr lang="en-US"/>
        </a:p>
      </dgm:t>
    </dgm:pt>
    <dgm:pt modelId="{CEE0AEEC-7ABC-4DC8-83D5-8B43E3234240}">
      <dgm:prSet/>
      <dgm:spPr/>
      <dgm:t>
        <a:bodyPr/>
        <a:lstStyle/>
        <a:p>
          <a:r>
            <a:rPr lang="en-US" dirty="0" smtClean="0"/>
            <a:t>Food practices vary from tribe to tribe but meat  generally is predominant. </a:t>
          </a:r>
          <a:endParaRPr lang="en-US" dirty="0"/>
        </a:p>
      </dgm:t>
    </dgm:pt>
    <dgm:pt modelId="{6E822779-CB81-4BCC-A936-1651CEF89D27}" type="parTrans" cxnId="{238C3CBA-CAE1-4B22-B132-63085B2E4936}">
      <dgm:prSet/>
      <dgm:spPr/>
      <dgm:t>
        <a:bodyPr/>
        <a:lstStyle/>
        <a:p>
          <a:endParaRPr lang="en-US"/>
        </a:p>
      </dgm:t>
    </dgm:pt>
    <dgm:pt modelId="{FB3C4A3D-E0DE-4E18-ACE1-672AFF887785}" type="sibTrans" cxnId="{238C3CBA-CAE1-4B22-B132-63085B2E4936}">
      <dgm:prSet/>
      <dgm:spPr/>
      <dgm:t>
        <a:bodyPr/>
        <a:lstStyle/>
        <a:p>
          <a:endParaRPr lang="en-US"/>
        </a:p>
      </dgm:t>
    </dgm:pt>
    <dgm:pt modelId="{F203A172-EDE9-4E7B-B6E4-4F39AC9338B8}">
      <dgm:prSet/>
      <dgm:spPr/>
      <dgm:t>
        <a:bodyPr/>
        <a:lstStyle/>
        <a:p>
          <a:r>
            <a:rPr lang="en-US" dirty="0" smtClean="0"/>
            <a:t>Long ago, the diet consisted of buffalo, rabbits, deer, nuts, berries, corn and other crops.</a:t>
          </a:r>
          <a:endParaRPr lang="en-US" dirty="0"/>
        </a:p>
      </dgm:t>
    </dgm:pt>
    <dgm:pt modelId="{335F8CA5-1B3B-42F9-A20E-94CC3CFF176D}" type="parTrans" cxnId="{7E730D89-A591-4DDA-A502-FD7E3E86C17A}">
      <dgm:prSet/>
      <dgm:spPr/>
      <dgm:t>
        <a:bodyPr/>
        <a:lstStyle/>
        <a:p>
          <a:endParaRPr lang="en-US"/>
        </a:p>
      </dgm:t>
    </dgm:pt>
    <dgm:pt modelId="{9F8F6DC8-045F-4A48-924F-868804AB306B}" type="sibTrans" cxnId="{7E730D89-A591-4DDA-A502-FD7E3E86C17A}">
      <dgm:prSet/>
      <dgm:spPr/>
      <dgm:t>
        <a:bodyPr/>
        <a:lstStyle/>
        <a:p>
          <a:endParaRPr lang="en-US"/>
        </a:p>
      </dgm:t>
    </dgm:pt>
    <dgm:pt modelId="{038C20E2-C3E2-4B21-B64F-9F4DBFF6FCFF}">
      <dgm:prSet/>
      <dgm:spPr/>
      <dgm:t>
        <a:bodyPr/>
        <a:lstStyle/>
        <a:p>
          <a:r>
            <a:rPr lang="en-US" dirty="0" smtClean="0"/>
            <a:t>Today they eat much of the same modern </a:t>
          </a:r>
          <a:br>
            <a:rPr lang="en-US" dirty="0" smtClean="0"/>
          </a:br>
          <a:r>
            <a:rPr lang="en-US" dirty="0" smtClean="0"/>
            <a:t>food we do. </a:t>
          </a:r>
          <a:endParaRPr lang="en-US" dirty="0"/>
        </a:p>
      </dgm:t>
    </dgm:pt>
    <dgm:pt modelId="{319BE3D0-7776-40F2-9B5A-35C8FEF5E541}" type="parTrans" cxnId="{D260AD67-552F-4C3B-BD0A-7E984624F505}">
      <dgm:prSet/>
      <dgm:spPr/>
      <dgm:t>
        <a:bodyPr/>
        <a:lstStyle/>
        <a:p>
          <a:endParaRPr lang="en-US"/>
        </a:p>
      </dgm:t>
    </dgm:pt>
    <dgm:pt modelId="{B1F1CDB6-28FA-4F04-8A0B-D144D054E1FC}" type="sibTrans" cxnId="{D260AD67-552F-4C3B-BD0A-7E984624F505}">
      <dgm:prSet/>
      <dgm:spPr/>
      <dgm:t>
        <a:bodyPr/>
        <a:lstStyle/>
        <a:p>
          <a:endParaRPr lang="en-US"/>
        </a:p>
      </dgm:t>
    </dgm:pt>
    <dgm:pt modelId="{926999AE-FBFF-46EC-8804-073ED5BB78AA}">
      <dgm:prSet/>
      <dgm:spPr>
        <a:solidFill>
          <a:schemeClr val="accent5">
            <a:lumMod val="60000"/>
            <a:lumOff val="40000"/>
          </a:schemeClr>
        </a:solidFill>
      </dgm:spPr>
      <dgm:t>
        <a:bodyPr/>
        <a:lstStyle/>
        <a:p>
          <a:r>
            <a:rPr lang="en-US" b="1" dirty="0" smtClean="0">
              <a:solidFill>
                <a:schemeClr val="tx1"/>
              </a:solidFill>
            </a:rPr>
            <a:t>Food at Special Occasions</a:t>
          </a:r>
          <a:endParaRPr lang="en-US" dirty="0">
            <a:solidFill>
              <a:schemeClr val="tx1"/>
            </a:solidFill>
          </a:endParaRPr>
        </a:p>
      </dgm:t>
    </dgm:pt>
    <dgm:pt modelId="{F0BEF1C1-DCC6-42DF-90BB-FA747634E5BF}" type="parTrans" cxnId="{FB193DE5-C1C3-4037-A44C-D2AA40DC8FA8}">
      <dgm:prSet/>
      <dgm:spPr/>
      <dgm:t>
        <a:bodyPr/>
        <a:lstStyle/>
        <a:p>
          <a:endParaRPr lang="en-US"/>
        </a:p>
      </dgm:t>
    </dgm:pt>
    <dgm:pt modelId="{A05EEEAE-33C0-48FE-AA1D-C428D6D5B5B3}" type="sibTrans" cxnId="{FB193DE5-C1C3-4037-A44C-D2AA40DC8FA8}">
      <dgm:prSet/>
      <dgm:spPr/>
      <dgm:t>
        <a:bodyPr/>
        <a:lstStyle/>
        <a:p>
          <a:endParaRPr lang="en-US"/>
        </a:p>
      </dgm:t>
    </dgm:pt>
    <dgm:pt modelId="{DC70FA76-0942-4498-8DAA-9024017E919C}">
      <dgm:prSet/>
      <dgm:spPr/>
      <dgm:t>
        <a:bodyPr/>
        <a:lstStyle/>
        <a:p>
          <a:r>
            <a:rPr lang="en-US" dirty="0" smtClean="0"/>
            <a:t>Most celebrations are centered </a:t>
          </a:r>
          <a:br>
            <a:rPr lang="en-US" dirty="0" smtClean="0"/>
          </a:br>
          <a:r>
            <a:rPr lang="en-US" dirty="0" smtClean="0"/>
            <a:t>around crops and their harvest. </a:t>
          </a:r>
          <a:endParaRPr lang="en-US" dirty="0"/>
        </a:p>
      </dgm:t>
    </dgm:pt>
    <dgm:pt modelId="{C3CA5D70-5612-4A70-8B51-0ED6845FC9F5}" type="parTrans" cxnId="{5D745E8D-5D11-4364-B7B8-D83B76203623}">
      <dgm:prSet/>
      <dgm:spPr/>
      <dgm:t>
        <a:bodyPr/>
        <a:lstStyle/>
        <a:p>
          <a:endParaRPr lang="en-US"/>
        </a:p>
      </dgm:t>
    </dgm:pt>
    <dgm:pt modelId="{7FEC4EEF-6F09-4FDF-B50C-80947982CFEF}" type="sibTrans" cxnId="{5D745E8D-5D11-4364-B7B8-D83B76203623}">
      <dgm:prSet/>
      <dgm:spPr/>
      <dgm:t>
        <a:bodyPr/>
        <a:lstStyle/>
        <a:p>
          <a:endParaRPr lang="en-US"/>
        </a:p>
      </dgm:t>
    </dgm:pt>
    <dgm:pt modelId="{DBE6AF31-252E-448C-BB3C-5DEE4377D47A}" type="pres">
      <dgm:prSet presAssocID="{F17123C8-30DE-447A-BDB2-6E6FC2E4F7C9}" presName="linear" presStyleCnt="0">
        <dgm:presLayoutVars>
          <dgm:animLvl val="lvl"/>
          <dgm:resizeHandles val="exact"/>
        </dgm:presLayoutVars>
      </dgm:prSet>
      <dgm:spPr/>
      <dgm:t>
        <a:bodyPr/>
        <a:lstStyle/>
        <a:p>
          <a:endParaRPr lang="en-US"/>
        </a:p>
      </dgm:t>
    </dgm:pt>
    <dgm:pt modelId="{886FF380-664D-439B-9DF2-0120D7230B24}" type="pres">
      <dgm:prSet presAssocID="{41BA750C-A28B-4D2B-B011-3B2FBEDC3E79}" presName="parentText" presStyleLbl="node1" presStyleIdx="0" presStyleCnt="2">
        <dgm:presLayoutVars>
          <dgm:chMax val="0"/>
          <dgm:bulletEnabled val="1"/>
        </dgm:presLayoutVars>
      </dgm:prSet>
      <dgm:spPr/>
      <dgm:t>
        <a:bodyPr/>
        <a:lstStyle/>
        <a:p>
          <a:endParaRPr lang="en-US"/>
        </a:p>
      </dgm:t>
    </dgm:pt>
    <dgm:pt modelId="{03063252-2F66-4FBD-8614-222C199F1DE1}" type="pres">
      <dgm:prSet presAssocID="{41BA750C-A28B-4D2B-B011-3B2FBEDC3E79}" presName="childText" presStyleLbl="revTx" presStyleIdx="0" presStyleCnt="2">
        <dgm:presLayoutVars>
          <dgm:bulletEnabled val="1"/>
        </dgm:presLayoutVars>
      </dgm:prSet>
      <dgm:spPr/>
      <dgm:t>
        <a:bodyPr/>
        <a:lstStyle/>
        <a:p>
          <a:endParaRPr lang="en-US"/>
        </a:p>
      </dgm:t>
    </dgm:pt>
    <dgm:pt modelId="{A0569E93-2907-4263-9457-9662B39AA788}" type="pres">
      <dgm:prSet presAssocID="{926999AE-FBFF-46EC-8804-073ED5BB78AA}" presName="parentText" presStyleLbl="node1" presStyleIdx="1" presStyleCnt="2" custLinFactNeighborY="-753">
        <dgm:presLayoutVars>
          <dgm:chMax val="0"/>
          <dgm:bulletEnabled val="1"/>
        </dgm:presLayoutVars>
      </dgm:prSet>
      <dgm:spPr/>
      <dgm:t>
        <a:bodyPr/>
        <a:lstStyle/>
        <a:p>
          <a:endParaRPr lang="en-US"/>
        </a:p>
      </dgm:t>
    </dgm:pt>
    <dgm:pt modelId="{701230B9-7F7D-411A-BA20-A4760BD619B2}" type="pres">
      <dgm:prSet presAssocID="{926999AE-FBFF-46EC-8804-073ED5BB78AA}" presName="childText" presStyleLbl="revTx" presStyleIdx="1" presStyleCnt="2" custLinFactNeighborY="10569">
        <dgm:presLayoutVars>
          <dgm:bulletEnabled val="1"/>
        </dgm:presLayoutVars>
      </dgm:prSet>
      <dgm:spPr/>
      <dgm:t>
        <a:bodyPr/>
        <a:lstStyle/>
        <a:p>
          <a:endParaRPr lang="en-US"/>
        </a:p>
      </dgm:t>
    </dgm:pt>
  </dgm:ptLst>
  <dgm:cxnLst>
    <dgm:cxn modelId="{FB193DE5-C1C3-4037-A44C-D2AA40DC8FA8}" srcId="{F17123C8-30DE-447A-BDB2-6E6FC2E4F7C9}" destId="{926999AE-FBFF-46EC-8804-073ED5BB78AA}" srcOrd="1" destOrd="0" parTransId="{F0BEF1C1-DCC6-42DF-90BB-FA747634E5BF}" sibTransId="{A05EEEAE-33C0-48FE-AA1D-C428D6D5B5B3}"/>
    <dgm:cxn modelId="{D260AD67-552F-4C3B-BD0A-7E984624F505}" srcId="{41BA750C-A28B-4D2B-B011-3B2FBEDC3E79}" destId="{038C20E2-C3E2-4B21-B64F-9F4DBFF6FCFF}" srcOrd="2" destOrd="0" parTransId="{319BE3D0-7776-40F2-9B5A-35C8FEF5E541}" sibTransId="{B1F1CDB6-28FA-4F04-8A0B-D144D054E1FC}"/>
    <dgm:cxn modelId="{004B0E76-D165-4BCF-8702-D17639E3D8DD}" type="presOf" srcId="{CEE0AEEC-7ABC-4DC8-83D5-8B43E3234240}" destId="{03063252-2F66-4FBD-8614-222C199F1DE1}" srcOrd="0" destOrd="0" presId="urn:microsoft.com/office/officeart/2005/8/layout/vList2"/>
    <dgm:cxn modelId="{192A65F5-FED9-41D6-8304-0308D2E08B4F}" type="presOf" srcId="{F17123C8-30DE-447A-BDB2-6E6FC2E4F7C9}" destId="{DBE6AF31-252E-448C-BB3C-5DEE4377D47A}" srcOrd="0" destOrd="0" presId="urn:microsoft.com/office/officeart/2005/8/layout/vList2"/>
    <dgm:cxn modelId="{38AB35FA-5F63-4BE3-9EEB-A20CCB3B7D81}" type="presOf" srcId="{926999AE-FBFF-46EC-8804-073ED5BB78AA}" destId="{A0569E93-2907-4263-9457-9662B39AA788}" srcOrd="0" destOrd="0" presId="urn:microsoft.com/office/officeart/2005/8/layout/vList2"/>
    <dgm:cxn modelId="{7E730D89-A591-4DDA-A502-FD7E3E86C17A}" srcId="{41BA750C-A28B-4D2B-B011-3B2FBEDC3E79}" destId="{F203A172-EDE9-4E7B-B6E4-4F39AC9338B8}" srcOrd="1" destOrd="0" parTransId="{335F8CA5-1B3B-42F9-A20E-94CC3CFF176D}" sibTransId="{9F8F6DC8-045F-4A48-924F-868804AB306B}"/>
    <dgm:cxn modelId="{93531FAD-BEC8-4C93-8631-98F9846555B4}" type="presOf" srcId="{41BA750C-A28B-4D2B-B011-3B2FBEDC3E79}" destId="{886FF380-664D-439B-9DF2-0120D7230B24}" srcOrd="0" destOrd="0" presId="urn:microsoft.com/office/officeart/2005/8/layout/vList2"/>
    <dgm:cxn modelId="{5D745E8D-5D11-4364-B7B8-D83B76203623}" srcId="{926999AE-FBFF-46EC-8804-073ED5BB78AA}" destId="{DC70FA76-0942-4498-8DAA-9024017E919C}" srcOrd="0" destOrd="0" parTransId="{C3CA5D70-5612-4A70-8B51-0ED6845FC9F5}" sibTransId="{7FEC4EEF-6F09-4FDF-B50C-80947982CFEF}"/>
    <dgm:cxn modelId="{5491D5BF-26ED-404B-9796-B96F0E6EC2A1}" type="presOf" srcId="{F203A172-EDE9-4E7B-B6E4-4F39AC9338B8}" destId="{03063252-2F66-4FBD-8614-222C199F1DE1}" srcOrd="0" destOrd="1" presId="urn:microsoft.com/office/officeart/2005/8/layout/vList2"/>
    <dgm:cxn modelId="{5585CD54-D6AD-47BB-AAF1-9916DD2F3A19}" type="presOf" srcId="{DC70FA76-0942-4498-8DAA-9024017E919C}" destId="{701230B9-7F7D-411A-BA20-A4760BD619B2}" srcOrd="0" destOrd="0" presId="urn:microsoft.com/office/officeart/2005/8/layout/vList2"/>
    <dgm:cxn modelId="{E2166580-DADA-42CE-86B0-189BDA7F048E}" srcId="{F17123C8-30DE-447A-BDB2-6E6FC2E4F7C9}" destId="{41BA750C-A28B-4D2B-B011-3B2FBEDC3E79}" srcOrd="0" destOrd="0" parTransId="{62462C2D-4A84-4660-90A2-D337DD75239B}" sibTransId="{5F153099-3414-4E66-99AF-34B9412837E9}"/>
    <dgm:cxn modelId="{238C3CBA-CAE1-4B22-B132-63085B2E4936}" srcId="{41BA750C-A28B-4D2B-B011-3B2FBEDC3E79}" destId="{CEE0AEEC-7ABC-4DC8-83D5-8B43E3234240}" srcOrd="0" destOrd="0" parTransId="{6E822779-CB81-4BCC-A936-1651CEF89D27}" sibTransId="{FB3C4A3D-E0DE-4E18-ACE1-672AFF887785}"/>
    <dgm:cxn modelId="{3DA85C54-77A0-4BFC-80A3-83983BA4E42D}" type="presOf" srcId="{038C20E2-C3E2-4B21-B64F-9F4DBFF6FCFF}" destId="{03063252-2F66-4FBD-8614-222C199F1DE1}" srcOrd="0" destOrd="2" presId="urn:microsoft.com/office/officeart/2005/8/layout/vList2"/>
    <dgm:cxn modelId="{1ED73B10-24ED-4C9A-8B4D-79257691429B}" type="presParOf" srcId="{DBE6AF31-252E-448C-BB3C-5DEE4377D47A}" destId="{886FF380-664D-439B-9DF2-0120D7230B24}" srcOrd="0" destOrd="0" presId="urn:microsoft.com/office/officeart/2005/8/layout/vList2"/>
    <dgm:cxn modelId="{5268AEA8-B255-4461-8B73-C3BB9430A29C}" type="presParOf" srcId="{DBE6AF31-252E-448C-BB3C-5DEE4377D47A}" destId="{03063252-2F66-4FBD-8614-222C199F1DE1}" srcOrd="1" destOrd="0" presId="urn:microsoft.com/office/officeart/2005/8/layout/vList2"/>
    <dgm:cxn modelId="{67C2BB4A-34ED-46F1-AC1C-23DF38B32875}" type="presParOf" srcId="{DBE6AF31-252E-448C-BB3C-5DEE4377D47A}" destId="{A0569E93-2907-4263-9457-9662B39AA788}" srcOrd="2" destOrd="0" presId="urn:microsoft.com/office/officeart/2005/8/layout/vList2"/>
    <dgm:cxn modelId="{0583C4C0-F99A-47C4-8A04-3B0316004A98}" type="presParOf" srcId="{DBE6AF31-252E-448C-BB3C-5DEE4377D47A}" destId="{701230B9-7F7D-411A-BA20-A4760BD619B2}"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0E0A610-E5A2-45E9-B8E3-D54C903498E6}"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47F64926-AC74-4A9F-887F-0CFF03C36B1C}">
      <dgm:prSet/>
      <dgm:spPr>
        <a:solidFill>
          <a:schemeClr val="accent5"/>
        </a:solidFill>
      </dgm:spPr>
      <dgm:t>
        <a:bodyPr/>
        <a:lstStyle/>
        <a:p>
          <a:r>
            <a:rPr lang="en-US" b="1" dirty="0" smtClean="0">
              <a:solidFill>
                <a:schemeClr val="tx1"/>
              </a:solidFill>
            </a:rPr>
            <a:t>Traditional Food</a:t>
          </a:r>
          <a:endParaRPr lang="en-US" dirty="0">
            <a:solidFill>
              <a:schemeClr val="tx1"/>
            </a:solidFill>
          </a:endParaRPr>
        </a:p>
      </dgm:t>
    </dgm:pt>
    <dgm:pt modelId="{351C6FB1-5C42-44D6-A6E0-9E34FD46F09B}" type="parTrans" cxnId="{5367EF3F-EE91-432A-8D18-EFFE2FF1F441}">
      <dgm:prSet/>
      <dgm:spPr/>
      <dgm:t>
        <a:bodyPr/>
        <a:lstStyle/>
        <a:p>
          <a:endParaRPr lang="en-US"/>
        </a:p>
      </dgm:t>
    </dgm:pt>
    <dgm:pt modelId="{41AFB777-9363-4BCF-AB1F-1AE1A7A93DE8}" type="sibTrans" cxnId="{5367EF3F-EE91-432A-8D18-EFFE2FF1F441}">
      <dgm:prSet/>
      <dgm:spPr/>
      <dgm:t>
        <a:bodyPr/>
        <a:lstStyle/>
        <a:p>
          <a:endParaRPr lang="en-US"/>
        </a:p>
      </dgm:t>
    </dgm:pt>
    <dgm:pt modelId="{3878F935-997F-4C21-9A7D-7B959E70EE74}">
      <dgm:prSet/>
      <dgm:spPr/>
      <dgm:t>
        <a:bodyPr/>
        <a:lstStyle/>
        <a:p>
          <a:pPr>
            <a:spcBef>
              <a:spcPts val="1200"/>
            </a:spcBef>
          </a:pPr>
          <a:r>
            <a:rPr lang="en-US" b="1" dirty="0" smtClean="0"/>
            <a:t>Corn cakes</a:t>
          </a:r>
          <a:endParaRPr lang="en-US" dirty="0"/>
        </a:p>
      </dgm:t>
    </dgm:pt>
    <dgm:pt modelId="{A877B674-FEB5-4A07-AA61-6725248B29C4}" type="parTrans" cxnId="{1F09E2BF-6FB7-4344-8794-F0C2D035E74F}">
      <dgm:prSet/>
      <dgm:spPr/>
      <dgm:t>
        <a:bodyPr/>
        <a:lstStyle/>
        <a:p>
          <a:endParaRPr lang="en-US"/>
        </a:p>
      </dgm:t>
    </dgm:pt>
    <dgm:pt modelId="{1A6C637F-A51B-45A1-87F2-5286300556C5}" type="sibTrans" cxnId="{1F09E2BF-6FB7-4344-8794-F0C2D035E74F}">
      <dgm:prSet/>
      <dgm:spPr/>
      <dgm:t>
        <a:bodyPr/>
        <a:lstStyle/>
        <a:p>
          <a:endParaRPr lang="en-US"/>
        </a:p>
      </dgm:t>
    </dgm:pt>
    <dgm:pt modelId="{1FF97DE4-710D-4712-B250-706F47F7AFC9}">
      <dgm:prSet/>
      <dgm:spPr/>
      <dgm:t>
        <a:bodyPr/>
        <a:lstStyle/>
        <a:p>
          <a:pPr>
            <a:spcBef>
              <a:spcPct val="0"/>
            </a:spcBef>
          </a:pPr>
          <a:r>
            <a:rPr lang="en-US" b="1" dirty="0" err="1" smtClean="0"/>
            <a:t>Wojapi</a:t>
          </a:r>
          <a:endParaRPr lang="en-US" dirty="0"/>
        </a:p>
      </dgm:t>
    </dgm:pt>
    <dgm:pt modelId="{A42F3FA1-0295-41FC-B36A-B4E6E7937776}" type="parTrans" cxnId="{E7A6C9FC-FCDF-4876-A9F7-3647285CDFFC}">
      <dgm:prSet/>
      <dgm:spPr/>
      <dgm:t>
        <a:bodyPr/>
        <a:lstStyle/>
        <a:p>
          <a:endParaRPr lang="en-US"/>
        </a:p>
      </dgm:t>
    </dgm:pt>
    <dgm:pt modelId="{96B5ABAF-EEF4-4AA4-BD41-C6A8A56CBC5D}" type="sibTrans" cxnId="{E7A6C9FC-FCDF-4876-A9F7-3647285CDFFC}">
      <dgm:prSet/>
      <dgm:spPr/>
      <dgm:t>
        <a:bodyPr/>
        <a:lstStyle/>
        <a:p>
          <a:endParaRPr lang="en-US"/>
        </a:p>
      </dgm:t>
    </dgm:pt>
    <dgm:pt modelId="{3ADB7E1F-3C52-43E6-B31A-D39C951D3A0E}">
      <dgm:prSet/>
      <dgm:spPr/>
      <dgm:t>
        <a:bodyPr/>
        <a:lstStyle/>
        <a:p>
          <a:pPr>
            <a:spcBef>
              <a:spcPct val="0"/>
            </a:spcBef>
          </a:pPr>
          <a:r>
            <a:rPr lang="en-US" b="1" dirty="0" smtClean="0"/>
            <a:t>Fry bread</a:t>
          </a:r>
          <a:endParaRPr lang="en-US" dirty="0"/>
        </a:p>
      </dgm:t>
    </dgm:pt>
    <dgm:pt modelId="{9B4631B2-7571-4D85-AA53-18A64F067754}" type="parTrans" cxnId="{CF82DF21-9450-4728-AD70-A91C32E8D8D4}">
      <dgm:prSet/>
      <dgm:spPr/>
      <dgm:t>
        <a:bodyPr/>
        <a:lstStyle/>
        <a:p>
          <a:endParaRPr lang="en-US"/>
        </a:p>
      </dgm:t>
    </dgm:pt>
    <dgm:pt modelId="{5E6909C2-B85E-441A-907C-8A0288A92373}" type="sibTrans" cxnId="{CF82DF21-9450-4728-AD70-A91C32E8D8D4}">
      <dgm:prSet/>
      <dgm:spPr/>
      <dgm:t>
        <a:bodyPr/>
        <a:lstStyle/>
        <a:p>
          <a:endParaRPr lang="en-US"/>
        </a:p>
      </dgm:t>
    </dgm:pt>
    <dgm:pt modelId="{1F4F2238-0A5E-4A35-A092-7BD48548EED2}" type="pres">
      <dgm:prSet presAssocID="{40E0A610-E5A2-45E9-B8E3-D54C903498E6}" presName="linear" presStyleCnt="0">
        <dgm:presLayoutVars>
          <dgm:animLvl val="lvl"/>
          <dgm:resizeHandles val="exact"/>
        </dgm:presLayoutVars>
      </dgm:prSet>
      <dgm:spPr/>
      <dgm:t>
        <a:bodyPr/>
        <a:lstStyle/>
        <a:p>
          <a:endParaRPr lang="en-US"/>
        </a:p>
      </dgm:t>
    </dgm:pt>
    <dgm:pt modelId="{EC3BD06D-63B9-42FD-AE9E-F7D5DDA79E4A}" type="pres">
      <dgm:prSet presAssocID="{47F64926-AC74-4A9F-887F-0CFF03C36B1C}" presName="parentText" presStyleLbl="node1" presStyleIdx="0" presStyleCnt="1" custScaleY="89530">
        <dgm:presLayoutVars>
          <dgm:chMax val="0"/>
          <dgm:bulletEnabled val="1"/>
        </dgm:presLayoutVars>
      </dgm:prSet>
      <dgm:spPr/>
      <dgm:t>
        <a:bodyPr/>
        <a:lstStyle/>
        <a:p>
          <a:endParaRPr lang="en-US"/>
        </a:p>
      </dgm:t>
    </dgm:pt>
    <dgm:pt modelId="{C7DE513D-D7EF-4427-ACBA-1CA0167A2EE5}" type="pres">
      <dgm:prSet presAssocID="{47F64926-AC74-4A9F-887F-0CFF03C36B1C}" presName="childText" presStyleLbl="revTx" presStyleIdx="0" presStyleCnt="1">
        <dgm:presLayoutVars>
          <dgm:bulletEnabled val="1"/>
        </dgm:presLayoutVars>
      </dgm:prSet>
      <dgm:spPr/>
      <dgm:t>
        <a:bodyPr/>
        <a:lstStyle/>
        <a:p>
          <a:endParaRPr lang="en-US"/>
        </a:p>
      </dgm:t>
    </dgm:pt>
  </dgm:ptLst>
  <dgm:cxnLst>
    <dgm:cxn modelId="{F6D45F73-86E7-4E76-B573-20EFD4D77F35}" type="presOf" srcId="{47F64926-AC74-4A9F-887F-0CFF03C36B1C}" destId="{EC3BD06D-63B9-42FD-AE9E-F7D5DDA79E4A}" srcOrd="0" destOrd="0" presId="urn:microsoft.com/office/officeart/2005/8/layout/vList2"/>
    <dgm:cxn modelId="{5367EF3F-EE91-432A-8D18-EFFE2FF1F441}" srcId="{40E0A610-E5A2-45E9-B8E3-D54C903498E6}" destId="{47F64926-AC74-4A9F-887F-0CFF03C36B1C}" srcOrd="0" destOrd="0" parTransId="{351C6FB1-5C42-44D6-A6E0-9E34FD46F09B}" sibTransId="{41AFB777-9363-4BCF-AB1F-1AE1A7A93DE8}"/>
    <dgm:cxn modelId="{A0D7656F-F9C1-4EFA-AEF3-9D11C2512318}" type="presOf" srcId="{3878F935-997F-4C21-9A7D-7B959E70EE74}" destId="{C7DE513D-D7EF-4427-ACBA-1CA0167A2EE5}" srcOrd="0" destOrd="0" presId="urn:microsoft.com/office/officeart/2005/8/layout/vList2"/>
    <dgm:cxn modelId="{DD271E26-1647-459B-84C9-E81BAC3F4CAA}" type="presOf" srcId="{40E0A610-E5A2-45E9-B8E3-D54C903498E6}" destId="{1F4F2238-0A5E-4A35-A092-7BD48548EED2}" srcOrd="0" destOrd="0" presId="urn:microsoft.com/office/officeart/2005/8/layout/vList2"/>
    <dgm:cxn modelId="{E7A6C9FC-FCDF-4876-A9F7-3647285CDFFC}" srcId="{47F64926-AC74-4A9F-887F-0CFF03C36B1C}" destId="{1FF97DE4-710D-4712-B250-706F47F7AFC9}" srcOrd="1" destOrd="0" parTransId="{A42F3FA1-0295-41FC-B36A-B4E6E7937776}" sibTransId="{96B5ABAF-EEF4-4AA4-BD41-C6A8A56CBC5D}"/>
    <dgm:cxn modelId="{CF82DF21-9450-4728-AD70-A91C32E8D8D4}" srcId="{47F64926-AC74-4A9F-887F-0CFF03C36B1C}" destId="{3ADB7E1F-3C52-43E6-B31A-D39C951D3A0E}" srcOrd="2" destOrd="0" parTransId="{9B4631B2-7571-4D85-AA53-18A64F067754}" sibTransId="{5E6909C2-B85E-441A-907C-8A0288A92373}"/>
    <dgm:cxn modelId="{E4A98842-3889-43FE-9A6D-180E18C6153A}" type="presOf" srcId="{1FF97DE4-710D-4712-B250-706F47F7AFC9}" destId="{C7DE513D-D7EF-4427-ACBA-1CA0167A2EE5}" srcOrd="0" destOrd="1" presId="urn:microsoft.com/office/officeart/2005/8/layout/vList2"/>
    <dgm:cxn modelId="{1F09E2BF-6FB7-4344-8794-F0C2D035E74F}" srcId="{47F64926-AC74-4A9F-887F-0CFF03C36B1C}" destId="{3878F935-997F-4C21-9A7D-7B959E70EE74}" srcOrd="0" destOrd="0" parTransId="{A877B674-FEB5-4A07-AA61-6725248B29C4}" sibTransId="{1A6C637F-A51B-45A1-87F2-5286300556C5}"/>
    <dgm:cxn modelId="{89822843-2557-4950-8596-375F997F8933}" type="presOf" srcId="{3ADB7E1F-3C52-43E6-B31A-D39C951D3A0E}" destId="{C7DE513D-D7EF-4427-ACBA-1CA0167A2EE5}" srcOrd="0" destOrd="2" presId="urn:microsoft.com/office/officeart/2005/8/layout/vList2"/>
    <dgm:cxn modelId="{2B9DC33D-7DF8-4F03-BC0B-0AF26EBC87E5}" type="presParOf" srcId="{1F4F2238-0A5E-4A35-A092-7BD48548EED2}" destId="{EC3BD06D-63B9-42FD-AE9E-F7D5DDA79E4A}" srcOrd="0" destOrd="0" presId="urn:microsoft.com/office/officeart/2005/8/layout/vList2"/>
    <dgm:cxn modelId="{182CFB7E-C035-473D-A6AF-1857E6E7492E}" type="presParOf" srcId="{1F4F2238-0A5E-4A35-A092-7BD48548EED2}" destId="{C7DE513D-D7EF-4427-ACBA-1CA0167A2EE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D0A3A7F-60C8-44ED-AE70-6DBFC9CAA0B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BD9D1D6-9ECD-44C9-9F28-F26E023215CE}">
      <dgm:prSet/>
      <dgm:spPr>
        <a:solidFill>
          <a:schemeClr val="accent5"/>
        </a:solidFill>
      </dgm:spPr>
      <dgm:t>
        <a:bodyPr/>
        <a:lstStyle/>
        <a:p>
          <a:r>
            <a:rPr lang="en-US" b="1" dirty="0" smtClean="0">
              <a:solidFill>
                <a:schemeClr val="tx1"/>
              </a:solidFill>
            </a:rPr>
            <a:t>North Dakota’s Tribes</a:t>
          </a:r>
          <a:endParaRPr lang="en-US" dirty="0">
            <a:solidFill>
              <a:schemeClr val="tx1"/>
            </a:solidFill>
          </a:endParaRPr>
        </a:p>
      </dgm:t>
    </dgm:pt>
    <dgm:pt modelId="{B8681F88-4110-48DA-82EF-2363DA5F663E}" type="parTrans" cxnId="{26598D35-BA4C-4EC6-AC28-00FBE5CAB608}">
      <dgm:prSet/>
      <dgm:spPr/>
      <dgm:t>
        <a:bodyPr/>
        <a:lstStyle/>
        <a:p>
          <a:endParaRPr lang="en-US"/>
        </a:p>
      </dgm:t>
    </dgm:pt>
    <dgm:pt modelId="{10246FE6-4FF1-4459-8279-49C6201043F5}" type="sibTrans" cxnId="{26598D35-BA4C-4EC6-AC28-00FBE5CAB608}">
      <dgm:prSet/>
      <dgm:spPr/>
      <dgm:t>
        <a:bodyPr/>
        <a:lstStyle/>
        <a:p>
          <a:endParaRPr lang="en-US"/>
        </a:p>
      </dgm:t>
    </dgm:pt>
    <dgm:pt modelId="{F4D73177-866D-4346-9B4D-715DF99E9CE0}">
      <dgm:prSet/>
      <dgm:spPr/>
      <dgm:t>
        <a:bodyPr/>
        <a:lstStyle/>
        <a:p>
          <a:r>
            <a:rPr lang="en-US" smtClean="0"/>
            <a:t>Spirit Lake Sioux</a:t>
          </a:r>
          <a:endParaRPr lang="en-US"/>
        </a:p>
      </dgm:t>
    </dgm:pt>
    <dgm:pt modelId="{F8D7B2EE-2B90-4856-8ED3-C0B32CCFD379}" type="parTrans" cxnId="{7AADAC4D-40DF-41A0-9783-72974EC40B30}">
      <dgm:prSet/>
      <dgm:spPr/>
      <dgm:t>
        <a:bodyPr/>
        <a:lstStyle/>
        <a:p>
          <a:endParaRPr lang="en-US"/>
        </a:p>
      </dgm:t>
    </dgm:pt>
    <dgm:pt modelId="{6F727851-D28F-4C04-B616-5ED974DC89D8}" type="sibTrans" cxnId="{7AADAC4D-40DF-41A0-9783-72974EC40B30}">
      <dgm:prSet/>
      <dgm:spPr/>
      <dgm:t>
        <a:bodyPr/>
        <a:lstStyle/>
        <a:p>
          <a:endParaRPr lang="en-US"/>
        </a:p>
      </dgm:t>
    </dgm:pt>
    <dgm:pt modelId="{B7746E9E-9E73-4991-A962-9373AFFF4176}">
      <dgm:prSet/>
      <dgm:spPr/>
      <dgm:t>
        <a:bodyPr/>
        <a:lstStyle/>
        <a:p>
          <a:r>
            <a:rPr lang="en-US" dirty="0" smtClean="0"/>
            <a:t>Standing Rock Sioux</a:t>
          </a:r>
          <a:endParaRPr lang="en-US" dirty="0"/>
        </a:p>
      </dgm:t>
    </dgm:pt>
    <dgm:pt modelId="{2CF711F8-2AAD-4D0C-A71A-E1B49F946DF0}" type="parTrans" cxnId="{1CE8F6A1-CD8F-408B-ABC5-387BC7784B80}">
      <dgm:prSet/>
      <dgm:spPr/>
      <dgm:t>
        <a:bodyPr/>
        <a:lstStyle/>
        <a:p>
          <a:endParaRPr lang="en-US"/>
        </a:p>
      </dgm:t>
    </dgm:pt>
    <dgm:pt modelId="{A601C362-874B-4CD9-B433-BB97689B3E53}" type="sibTrans" cxnId="{1CE8F6A1-CD8F-408B-ABC5-387BC7784B80}">
      <dgm:prSet/>
      <dgm:spPr/>
      <dgm:t>
        <a:bodyPr/>
        <a:lstStyle/>
        <a:p>
          <a:endParaRPr lang="en-US"/>
        </a:p>
      </dgm:t>
    </dgm:pt>
    <dgm:pt modelId="{2F66FD90-77B9-41F3-8A70-09E932DCAFE1}">
      <dgm:prSet/>
      <dgm:spPr/>
      <dgm:t>
        <a:bodyPr/>
        <a:lstStyle/>
        <a:p>
          <a:r>
            <a:rPr lang="en-US" dirty="0" smtClean="0"/>
            <a:t>Three Affiliated Tribes </a:t>
          </a:r>
          <a:br>
            <a:rPr lang="en-US" dirty="0" smtClean="0"/>
          </a:br>
          <a:r>
            <a:rPr lang="en-US" dirty="0" smtClean="0"/>
            <a:t>(Hidatsa, Mandan, </a:t>
          </a:r>
          <a:r>
            <a:rPr lang="en-US" dirty="0" err="1" smtClean="0"/>
            <a:t>Arikara</a:t>
          </a:r>
          <a:r>
            <a:rPr lang="en-US" dirty="0" smtClean="0"/>
            <a:t>)</a:t>
          </a:r>
          <a:endParaRPr lang="en-US" dirty="0"/>
        </a:p>
      </dgm:t>
    </dgm:pt>
    <dgm:pt modelId="{894C0680-D8AC-4D11-A090-F272658700C5}" type="parTrans" cxnId="{CC8B7962-ADE3-4009-A40A-CA7606CD46B3}">
      <dgm:prSet/>
      <dgm:spPr/>
      <dgm:t>
        <a:bodyPr/>
        <a:lstStyle/>
        <a:p>
          <a:endParaRPr lang="en-US"/>
        </a:p>
      </dgm:t>
    </dgm:pt>
    <dgm:pt modelId="{D13E2B09-C082-4AF8-AFB8-F88706499E23}" type="sibTrans" cxnId="{CC8B7962-ADE3-4009-A40A-CA7606CD46B3}">
      <dgm:prSet/>
      <dgm:spPr/>
      <dgm:t>
        <a:bodyPr/>
        <a:lstStyle/>
        <a:p>
          <a:endParaRPr lang="en-US"/>
        </a:p>
      </dgm:t>
    </dgm:pt>
    <dgm:pt modelId="{D2025A00-F840-4F82-A06E-CA2F451D8823}">
      <dgm:prSet/>
      <dgm:spPr/>
      <dgm:t>
        <a:bodyPr/>
        <a:lstStyle/>
        <a:p>
          <a:r>
            <a:rPr lang="en-US" dirty="0" smtClean="0"/>
            <a:t>Turtle Mountain Chippewa</a:t>
          </a:r>
          <a:endParaRPr lang="en-US" dirty="0"/>
        </a:p>
      </dgm:t>
    </dgm:pt>
    <dgm:pt modelId="{50438508-D5BA-465E-A537-0319578642C8}" type="parTrans" cxnId="{ED610FF7-8284-45C2-B52A-C29BF960E88B}">
      <dgm:prSet/>
      <dgm:spPr/>
      <dgm:t>
        <a:bodyPr/>
        <a:lstStyle/>
        <a:p>
          <a:endParaRPr lang="en-US"/>
        </a:p>
      </dgm:t>
    </dgm:pt>
    <dgm:pt modelId="{C76165A8-0AEB-4F21-967D-9461654A8A2E}" type="sibTrans" cxnId="{ED610FF7-8284-45C2-B52A-C29BF960E88B}">
      <dgm:prSet/>
      <dgm:spPr/>
      <dgm:t>
        <a:bodyPr/>
        <a:lstStyle/>
        <a:p>
          <a:endParaRPr lang="en-US"/>
        </a:p>
      </dgm:t>
    </dgm:pt>
    <dgm:pt modelId="{4E61F5A1-E447-420D-B5CF-CAD6D87C8C93}" type="pres">
      <dgm:prSet presAssocID="{0D0A3A7F-60C8-44ED-AE70-6DBFC9CAA0B8}" presName="linear" presStyleCnt="0">
        <dgm:presLayoutVars>
          <dgm:animLvl val="lvl"/>
          <dgm:resizeHandles val="exact"/>
        </dgm:presLayoutVars>
      </dgm:prSet>
      <dgm:spPr/>
      <dgm:t>
        <a:bodyPr/>
        <a:lstStyle/>
        <a:p>
          <a:endParaRPr lang="en-US"/>
        </a:p>
      </dgm:t>
    </dgm:pt>
    <dgm:pt modelId="{49BD8F66-19A9-4D4D-8C88-E40E5F6DB07F}" type="pres">
      <dgm:prSet presAssocID="{8BD9D1D6-9ECD-44C9-9F28-F26E023215CE}" presName="parentText" presStyleLbl="node1" presStyleIdx="0" presStyleCnt="1">
        <dgm:presLayoutVars>
          <dgm:chMax val="0"/>
          <dgm:bulletEnabled val="1"/>
        </dgm:presLayoutVars>
      </dgm:prSet>
      <dgm:spPr/>
      <dgm:t>
        <a:bodyPr/>
        <a:lstStyle/>
        <a:p>
          <a:endParaRPr lang="en-US"/>
        </a:p>
      </dgm:t>
    </dgm:pt>
    <dgm:pt modelId="{56E8109F-5B12-4A4E-B763-79A51474FB61}" type="pres">
      <dgm:prSet presAssocID="{8BD9D1D6-9ECD-44C9-9F28-F26E023215CE}" presName="childText" presStyleLbl="revTx" presStyleIdx="0" presStyleCnt="1">
        <dgm:presLayoutVars>
          <dgm:bulletEnabled val="1"/>
        </dgm:presLayoutVars>
      </dgm:prSet>
      <dgm:spPr/>
      <dgm:t>
        <a:bodyPr/>
        <a:lstStyle/>
        <a:p>
          <a:endParaRPr lang="en-US"/>
        </a:p>
      </dgm:t>
    </dgm:pt>
  </dgm:ptLst>
  <dgm:cxnLst>
    <dgm:cxn modelId="{ED610FF7-8284-45C2-B52A-C29BF960E88B}" srcId="{8BD9D1D6-9ECD-44C9-9F28-F26E023215CE}" destId="{D2025A00-F840-4F82-A06E-CA2F451D8823}" srcOrd="3" destOrd="0" parTransId="{50438508-D5BA-465E-A537-0319578642C8}" sibTransId="{C76165A8-0AEB-4F21-967D-9461654A8A2E}"/>
    <dgm:cxn modelId="{CC8B7962-ADE3-4009-A40A-CA7606CD46B3}" srcId="{8BD9D1D6-9ECD-44C9-9F28-F26E023215CE}" destId="{2F66FD90-77B9-41F3-8A70-09E932DCAFE1}" srcOrd="2" destOrd="0" parTransId="{894C0680-D8AC-4D11-A090-F272658700C5}" sibTransId="{D13E2B09-C082-4AF8-AFB8-F88706499E23}"/>
    <dgm:cxn modelId="{D4773304-7C5A-4562-9AA8-555CD4CF10FE}" type="presOf" srcId="{8BD9D1D6-9ECD-44C9-9F28-F26E023215CE}" destId="{49BD8F66-19A9-4D4D-8C88-E40E5F6DB07F}" srcOrd="0" destOrd="0" presId="urn:microsoft.com/office/officeart/2005/8/layout/vList2"/>
    <dgm:cxn modelId="{7AADAC4D-40DF-41A0-9783-72974EC40B30}" srcId="{8BD9D1D6-9ECD-44C9-9F28-F26E023215CE}" destId="{F4D73177-866D-4346-9B4D-715DF99E9CE0}" srcOrd="0" destOrd="0" parTransId="{F8D7B2EE-2B90-4856-8ED3-C0B32CCFD379}" sibTransId="{6F727851-D28F-4C04-B616-5ED974DC89D8}"/>
    <dgm:cxn modelId="{26598D35-BA4C-4EC6-AC28-00FBE5CAB608}" srcId="{0D0A3A7F-60C8-44ED-AE70-6DBFC9CAA0B8}" destId="{8BD9D1D6-9ECD-44C9-9F28-F26E023215CE}" srcOrd="0" destOrd="0" parTransId="{B8681F88-4110-48DA-82EF-2363DA5F663E}" sibTransId="{10246FE6-4FF1-4459-8279-49C6201043F5}"/>
    <dgm:cxn modelId="{1CE8F6A1-CD8F-408B-ABC5-387BC7784B80}" srcId="{8BD9D1D6-9ECD-44C9-9F28-F26E023215CE}" destId="{B7746E9E-9E73-4991-A962-9373AFFF4176}" srcOrd="1" destOrd="0" parTransId="{2CF711F8-2AAD-4D0C-A71A-E1B49F946DF0}" sibTransId="{A601C362-874B-4CD9-B433-BB97689B3E53}"/>
    <dgm:cxn modelId="{F5DD87D6-4B58-450B-941F-4B3CD3DF64EA}" type="presOf" srcId="{0D0A3A7F-60C8-44ED-AE70-6DBFC9CAA0B8}" destId="{4E61F5A1-E447-420D-B5CF-CAD6D87C8C93}" srcOrd="0" destOrd="0" presId="urn:microsoft.com/office/officeart/2005/8/layout/vList2"/>
    <dgm:cxn modelId="{9A3C6DDE-5075-4F1D-AA96-F2692FA6EE3E}" type="presOf" srcId="{F4D73177-866D-4346-9B4D-715DF99E9CE0}" destId="{56E8109F-5B12-4A4E-B763-79A51474FB61}" srcOrd="0" destOrd="0" presId="urn:microsoft.com/office/officeart/2005/8/layout/vList2"/>
    <dgm:cxn modelId="{5E75C82E-E67F-4D53-BDE5-0613A0351275}" type="presOf" srcId="{B7746E9E-9E73-4991-A962-9373AFFF4176}" destId="{56E8109F-5B12-4A4E-B763-79A51474FB61}" srcOrd="0" destOrd="1" presId="urn:microsoft.com/office/officeart/2005/8/layout/vList2"/>
    <dgm:cxn modelId="{2EEF3335-CE71-4118-9E79-4C4F6EC23896}" type="presOf" srcId="{2F66FD90-77B9-41F3-8A70-09E932DCAFE1}" destId="{56E8109F-5B12-4A4E-B763-79A51474FB61}" srcOrd="0" destOrd="2" presId="urn:microsoft.com/office/officeart/2005/8/layout/vList2"/>
    <dgm:cxn modelId="{B5A0FA25-BB07-414D-8D27-5E6F930EF8DE}" type="presOf" srcId="{D2025A00-F840-4F82-A06E-CA2F451D8823}" destId="{56E8109F-5B12-4A4E-B763-79A51474FB61}" srcOrd="0" destOrd="3" presId="urn:microsoft.com/office/officeart/2005/8/layout/vList2"/>
    <dgm:cxn modelId="{F351679A-BAE1-4062-94D6-E895A105DB7A}" type="presParOf" srcId="{4E61F5A1-E447-420D-B5CF-CAD6D87C8C93}" destId="{49BD8F66-19A9-4D4D-8C88-E40E5F6DB07F}" srcOrd="0" destOrd="0" presId="urn:microsoft.com/office/officeart/2005/8/layout/vList2"/>
    <dgm:cxn modelId="{2D34CD5B-EB89-4ADA-A590-D8EC0FBD5805}" type="presParOf" srcId="{4E61F5A1-E447-420D-B5CF-CAD6D87C8C93}" destId="{56E8109F-5B12-4A4E-B763-79A51474FB61}"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5975D43-D652-4638-AB26-605B787852A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C85244E-EFEF-4426-A043-CC57465232DD}">
      <dgm:prSet/>
      <dgm:spPr>
        <a:solidFill>
          <a:schemeClr val="accent5"/>
        </a:solidFill>
      </dgm:spPr>
      <dgm:t>
        <a:bodyPr/>
        <a:lstStyle/>
        <a:p>
          <a:r>
            <a:rPr lang="en-US" b="1" dirty="0" smtClean="0">
              <a:solidFill>
                <a:schemeClr val="tx1"/>
              </a:solidFill>
            </a:rPr>
            <a:t>Food in Daily Life</a:t>
          </a:r>
          <a:endParaRPr lang="en-US" dirty="0">
            <a:solidFill>
              <a:schemeClr val="tx1"/>
            </a:solidFill>
          </a:endParaRPr>
        </a:p>
      </dgm:t>
    </dgm:pt>
    <dgm:pt modelId="{15E87F6A-7A99-4BF0-8CF8-A14EFFA7199F}" type="parTrans" cxnId="{41845B85-E1EE-4A16-AC91-0681DE7745D3}">
      <dgm:prSet/>
      <dgm:spPr/>
      <dgm:t>
        <a:bodyPr/>
        <a:lstStyle/>
        <a:p>
          <a:endParaRPr lang="en-US"/>
        </a:p>
      </dgm:t>
    </dgm:pt>
    <dgm:pt modelId="{50452CA0-7B29-4011-9A4D-F1472F651E8B}" type="sibTrans" cxnId="{41845B85-E1EE-4A16-AC91-0681DE7745D3}">
      <dgm:prSet/>
      <dgm:spPr/>
      <dgm:t>
        <a:bodyPr/>
        <a:lstStyle/>
        <a:p>
          <a:endParaRPr lang="en-US"/>
        </a:p>
      </dgm:t>
    </dgm:pt>
    <dgm:pt modelId="{F5F053DB-7713-475C-ACEF-6DCC12A51752}">
      <dgm:prSet/>
      <dgm:spPr/>
      <dgm:t>
        <a:bodyPr/>
        <a:lstStyle/>
        <a:p>
          <a:r>
            <a:rPr lang="en-US" dirty="0" smtClean="0"/>
            <a:t>Mutton, cheese, cabbage, apples, onions, berries and nuts are </a:t>
          </a:r>
          <a:br>
            <a:rPr lang="en-US" dirty="0" smtClean="0"/>
          </a:br>
          <a:r>
            <a:rPr lang="en-US" dirty="0" smtClean="0"/>
            <a:t>common in everyday life. </a:t>
          </a:r>
          <a:endParaRPr lang="en-US" dirty="0"/>
        </a:p>
      </dgm:t>
    </dgm:pt>
    <dgm:pt modelId="{8CF2455F-8770-47DF-9354-6F1908974FCC}" type="parTrans" cxnId="{3218473E-2758-4F6C-971F-44AD237B44AA}">
      <dgm:prSet/>
      <dgm:spPr/>
      <dgm:t>
        <a:bodyPr/>
        <a:lstStyle/>
        <a:p>
          <a:endParaRPr lang="en-US"/>
        </a:p>
      </dgm:t>
    </dgm:pt>
    <dgm:pt modelId="{09908344-D9C2-400F-9F25-1873E0494152}" type="sibTrans" cxnId="{3218473E-2758-4F6C-971F-44AD237B44AA}">
      <dgm:prSet/>
      <dgm:spPr/>
      <dgm:t>
        <a:bodyPr/>
        <a:lstStyle/>
        <a:p>
          <a:endParaRPr lang="en-US"/>
        </a:p>
      </dgm:t>
    </dgm:pt>
    <dgm:pt modelId="{8D02D328-9ECE-4D67-A875-90E54CE4B07B}">
      <dgm:prSet/>
      <dgm:spPr/>
      <dgm:t>
        <a:bodyPr/>
        <a:lstStyle/>
        <a:p>
          <a:r>
            <a:rPr lang="en-US" dirty="0" smtClean="0"/>
            <a:t>Seafood is plentiful.</a:t>
          </a:r>
          <a:endParaRPr lang="en-US" dirty="0"/>
        </a:p>
      </dgm:t>
    </dgm:pt>
    <dgm:pt modelId="{8D803AF5-9C68-472F-827A-56275EAD0C90}" type="parTrans" cxnId="{52DFD74F-B92B-4B5A-891B-C0EAE3215A11}">
      <dgm:prSet/>
      <dgm:spPr/>
      <dgm:t>
        <a:bodyPr/>
        <a:lstStyle/>
        <a:p>
          <a:endParaRPr lang="en-US"/>
        </a:p>
      </dgm:t>
    </dgm:pt>
    <dgm:pt modelId="{A7AB2858-2C57-4565-8FBE-A332972EE8D6}" type="sibTrans" cxnId="{52DFD74F-B92B-4B5A-891B-C0EAE3215A11}">
      <dgm:prSet/>
      <dgm:spPr/>
      <dgm:t>
        <a:bodyPr/>
        <a:lstStyle/>
        <a:p>
          <a:endParaRPr lang="en-US"/>
        </a:p>
      </dgm:t>
    </dgm:pt>
    <dgm:pt modelId="{524A1FE3-7491-47AB-A614-4E937E41F766}">
      <dgm:prSet/>
      <dgm:spPr/>
      <dgm:t>
        <a:bodyPr/>
        <a:lstStyle/>
        <a:p>
          <a:r>
            <a:rPr lang="en-US" dirty="0" smtClean="0"/>
            <a:t>Food preparations are shaped by traditions dating back to the Vikings. </a:t>
          </a:r>
          <a:endParaRPr lang="en-US" dirty="0"/>
        </a:p>
      </dgm:t>
    </dgm:pt>
    <dgm:pt modelId="{DD3EFA5A-28F9-476D-8EB4-B3E744AD0B65}" type="parTrans" cxnId="{61E11962-0845-45F0-B13A-714F9682F384}">
      <dgm:prSet/>
      <dgm:spPr/>
      <dgm:t>
        <a:bodyPr/>
        <a:lstStyle/>
        <a:p>
          <a:endParaRPr lang="en-US"/>
        </a:p>
      </dgm:t>
    </dgm:pt>
    <dgm:pt modelId="{DC611573-15B9-4E45-BECE-FCC1098EE170}" type="sibTrans" cxnId="{61E11962-0845-45F0-B13A-714F9682F384}">
      <dgm:prSet/>
      <dgm:spPr/>
      <dgm:t>
        <a:bodyPr/>
        <a:lstStyle/>
        <a:p>
          <a:endParaRPr lang="en-US"/>
        </a:p>
      </dgm:t>
    </dgm:pt>
    <dgm:pt modelId="{24F704D9-3F90-43EA-93D3-9355D3573E0D}" type="pres">
      <dgm:prSet presAssocID="{55975D43-D652-4638-AB26-605B787852A4}" presName="linear" presStyleCnt="0">
        <dgm:presLayoutVars>
          <dgm:animLvl val="lvl"/>
          <dgm:resizeHandles val="exact"/>
        </dgm:presLayoutVars>
      </dgm:prSet>
      <dgm:spPr/>
      <dgm:t>
        <a:bodyPr/>
        <a:lstStyle/>
        <a:p>
          <a:endParaRPr lang="en-US"/>
        </a:p>
      </dgm:t>
    </dgm:pt>
    <dgm:pt modelId="{E483B2FA-5EA0-4379-A732-DD4A51A96C83}" type="pres">
      <dgm:prSet presAssocID="{7C85244E-EFEF-4426-A043-CC57465232DD}" presName="parentText" presStyleLbl="node1" presStyleIdx="0" presStyleCnt="1">
        <dgm:presLayoutVars>
          <dgm:chMax val="0"/>
          <dgm:bulletEnabled val="1"/>
        </dgm:presLayoutVars>
      </dgm:prSet>
      <dgm:spPr/>
      <dgm:t>
        <a:bodyPr/>
        <a:lstStyle/>
        <a:p>
          <a:endParaRPr lang="en-US"/>
        </a:p>
      </dgm:t>
    </dgm:pt>
    <dgm:pt modelId="{2B323D3C-E142-463F-A88D-912EFD34B2BC}" type="pres">
      <dgm:prSet presAssocID="{7C85244E-EFEF-4426-A043-CC57465232DD}" presName="childText" presStyleLbl="revTx" presStyleIdx="0" presStyleCnt="1" custScaleY="73175">
        <dgm:presLayoutVars>
          <dgm:bulletEnabled val="1"/>
        </dgm:presLayoutVars>
      </dgm:prSet>
      <dgm:spPr/>
      <dgm:t>
        <a:bodyPr/>
        <a:lstStyle/>
        <a:p>
          <a:endParaRPr lang="en-US"/>
        </a:p>
      </dgm:t>
    </dgm:pt>
  </dgm:ptLst>
  <dgm:cxnLst>
    <dgm:cxn modelId="{3218473E-2758-4F6C-971F-44AD237B44AA}" srcId="{7C85244E-EFEF-4426-A043-CC57465232DD}" destId="{F5F053DB-7713-475C-ACEF-6DCC12A51752}" srcOrd="0" destOrd="0" parTransId="{8CF2455F-8770-47DF-9354-6F1908974FCC}" sibTransId="{09908344-D9C2-400F-9F25-1873E0494152}"/>
    <dgm:cxn modelId="{B6B22304-654F-406C-BBD7-5CAECF293CF7}" type="presOf" srcId="{F5F053DB-7713-475C-ACEF-6DCC12A51752}" destId="{2B323D3C-E142-463F-A88D-912EFD34B2BC}" srcOrd="0" destOrd="0" presId="urn:microsoft.com/office/officeart/2005/8/layout/vList2"/>
    <dgm:cxn modelId="{C75588CC-FCC3-42AE-B27A-30AEAFE8A30D}" type="presOf" srcId="{8D02D328-9ECE-4D67-A875-90E54CE4B07B}" destId="{2B323D3C-E142-463F-A88D-912EFD34B2BC}" srcOrd="0" destOrd="1" presId="urn:microsoft.com/office/officeart/2005/8/layout/vList2"/>
    <dgm:cxn modelId="{7034E9B4-990E-4167-BA4B-276356EED447}" type="presOf" srcId="{524A1FE3-7491-47AB-A614-4E937E41F766}" destId="{2B323D3C-E142-463F-A88D-912EFD34B2BC}" srcOrd="0" destOrd="2" presId="urn:microsoft.com/office/officeart/2005/8/layout/vList2"/>
    <dgm:cxn modelId="{52DFD74F-B92B-4B5A-891B-C0EAE3215A11}" srcId="{7C85244E-EFEF-4426-A043-CC57465232DD}" destId="{8D02D328-9ECE-4D67-A875-90E54CE4B07B}" srcOrd="1" destOrd="0" parTransId="{8D803AF5-9C68-472F-827A-56275EAD0C90}" sibTransId="{A7AB2858-2C57-4565-8FBE-A332972EE8D6}"/>
    <dgm:cxn modelId="{41845B85-E1EE-4A16-AC91-0681DE7745D3}" srcId="{55975D43-D652-4638-AB26-605B787852A4}" destId="{7C85244E-EFEF-4426-A043-CC57465232DD}" srcOrd="0" destOrd="0" parTransId="{15E87F6A-7A99-4BF0-8CF8-A14EFFA7199F}" sibTransId="{50452CA0-7B29-4011-9A4D-F1472F651E8B}"/>
    <dgm:cxn modelId="{3D3434BF-B066-4C9C-B397-9B49B35F0874}" type="presOf" srcId="{7C85244E-EFEF-4426-A043-CC57465232DD}" destId="{E483B2FA-5EA0-4379-A732-DD4A51A96C83}" srcOrd="0" destOrd="0" presId="urn:microsoft.com/office/officeart/2005/8/layout/vList2"/>
    <dgm:cxn modelId="{A08A0CA4-ED2A-49E2-87DC-65C3BDFFBCF8}" type="presOf" srcId="{55975D43-D652-4638-AB26-605B787852A4}" destId="{24F704D9-3F90-43EA-93D3-9355D3573E0D}" srcOrd="0" destOrd="0" presId="urn:microsoft.com/office/officeart/2005/8/layout/vList2"/>
    <dgm:cxn modelId="{61E11962-0845-45F0-B13A-714F9682F384}" srcId="{7C85244E-EFEF-4426-A043-CC57465232DD}" destId="{524A1FE3-7491-47AB-A614-4E937E41F766}" srcOrd="2" destOrd="0" parTransId="{DD3EFA5A-28F9-476D-8EB4-B3E744AD0B65}" sibTransId="{DC611573-15B9-4E45-BECE-FCC1098EE170}"/>
    <dgm:cxn modelId="{DCF40F4D-6019-4F1B-9541-932B1D416689}" type="presParOf" srcId="{24F704D9-3F90-43EA-93D3-9355D3573E0D}" destId="{E483B2FA-5EA0-4379-A732-DD4A51A96C83}" srcOrd="0" destOrd="0" presId="urn:microsoft.com/office/officeart/2005/8/layout/vList2"/>
    <dgm:cxn modelId="{FB46DC32-C27C-4345-8C54-71CB5565B14F}" type="presParOf" srcId="{24F704D9-3F90-43EA-93D3-9355D3573E0D}" destId="{2B323D3C-E142-463F-A88D-912EFD34B2B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A8AAAE7-AF24-4E06-9294-55DD2A4A8DA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4A71047-9CD7-45D7-AC7B-BAD3CD05C283}">
      <dgm:prSet/>
      <dgm:spPr>
        <a:solidFill>
          <a:schemeClr val="accent5">
            <a:lumMod val="60000"/>
            <a:lumOff val="40000"/>
          </a:schemeClr>
        </a:solidFill>
      </dgm:spPr>
      <dgm:t>
        <a:bodyPr/>
        <a:lstStyle/>
        <a:p>
          <a:r>
            <a:rPr lang="en-US" b="1" dirty="0" smtClean="0">
              <a:solidFill>
                <a:schemeClr val="tx1"/>
              </a:solidFill>
            </a:rPr>
            <a:t>Food at Special Occasions</a:t>
          </a:r>
          <a:endParaRPr lang="en-US" dirty="0">
            <a:solidFill>
              <a:schemeClr val="tx1"/>
            </a:solidFill>
          </a:endParaRPr>
        </a:p>
      </dgm:t>
    </dgm:pt>
    <dgm:pt modelId="{2568EB31-17C1-4ED0-B3FE-1E65C201D432}" type="parTrans" cxnId="{37F1B1C9-789F-4908-B70D-0A1420104CA4}">
      <dgm:prSet/>
      <dgm:spPr/>
      <dgm:t>
        <a:bodyPr/>
        <a:lstStyle/>
        <a:p>
          <a:endParaRPr lang="en-US"/>
        </a:p>
      </dgm:t>
    </dgm:pt>
    <dgm:pt modelId="{26AB46AB-EACE-4DD9-BB73-ECE591A170F5}" type="sibTrans" cxnId="{37F1B1C9-789F-4908-B70D-0A1420104CA4}">
      <dgm:prSet/>
      <dgm:spPr/>
      <dgm:t>
        <a:bodyPr/>
        <a:lstStyle/>
        <a:p>
          <a:endParaRPr lang="en-US"/>
        </a:p>
      </dgm:t>
    </dgm:pt>
    <dgm:pt modelId="{210986E8-574B-43E0-809B-4EFA4911FD04}">
      <dgm:prSet/>
      <dgm:spPr/>
      <dgm:t>
        <a:bodyPr/>
        <a:lstStyle/>
        <a:p>
          <a:r>
            <a:rPr lang="en-US" dirty="0" smtClean="0"/>
            <a:t>Midsummer’s Day Celebration: </a:t>
          </a:r>
          <a:endParaRPr lang="en-US" dirty="0"/>
        </a:p>
      </dgm:t>
    </dgm:pt>
    <dgm:pt modelId="{4D28FF33-48CF-4B0C-94DB-C2A04CCE8725}" type="parTrans" cxnId="{E790A581-7F7D-401D-8BB5-1A7ACDCCBAFD}">
      <dgm:prSet/>
      <dgm:spPr/>
      <dgm:t>
        <a:bodyPr/>
        <a:lstStyle/>
        <a:p>
          <a:endParaRPr lang="en-US"/>
        </a:p>
      </dgm:t>
    </dgm:pt>
    <dgm:pt modelId="{9B0F6194-6AD3-4BBC-BAB4-9CD751DCD382}" type="sibTrans" cxnId="{E790A581-7F7D-401D-8BB5-1A7ACDCCBAFD}">
      <dgm:prSet/>
      <dgm:spPr/>
      <dgm:t>
        <a:bodyPr/>
        <a:lstStyle/>
        <a:p>
          <a:endParaRPr lang="en-US"/>
        </a:p>
      </dgm:t>
    </dgm:pt>
    <dgm:pt modelId="{199B53EB-4E6F-4105-B048-AD317C72F117}">
      <dgm:prSet/>
      <dgm:spPr/>
      <dgm:t>
        <a:bodyPr/>
        <a:lstStyle/>
        <a:p>
          <a:r>
            <a:rPr lang="en-US" dirty="0" smtClean="0"/>
            <a:t>Traditional meal: Herring and cured salmon served with boiled potatoes</a:t>
          </a:r>
          <a:endParaRPr lang="en-US" dirty="0"/>
        </a:p>
      </dgm:t>
    </dgm:pt>
    <dgm:pt modelId="{15852F40-0E41-4E3B-89CA-0C11E0FFF6FF}" type="parTrans" cxnId="{FDEB79C1-28D4-4E0C-AE3F-3F598A425254}">
      <dgm:prSet/>
      <dgm:spPr/>
      <dgm:t>
        <a:bodyPr/>
        <a:lstStyle/>
        <a:p>
          <a:endParaRPr lang="en-US"/>
        </a:p>
      </dgm:t>
    </dgm:pt>
    <dgm:pt modelId="{ED3C450C-EC1C-40AC-937C-0487A2D5F246}" type="sibTrans" cxnId="{FDEB79C1-28D4-4E0C-AE3F-3F598A425254}">
      <dgm:prSet/>
      <dgm:spPr/>
      <dgm:t>
        <a:bodyPr/>
        <a:lstStyle/>
        <a:p>
          <a:endParaRPr lang="en-US"/>
        </a:p>
      </dgm:t>
    </dgm:pt>
    <dgm:pt modelId="{FA8928BC-F7ED-47A9-9F23-A2240762D7AF}">
      <dgm:prSet/>
      <dgm:spPr/>
      <dgm:t>
        <a:bodyPr/>
        <a:lstStyle/>
        <a:p>
          <a:r>
            <a:rPr lang="en-US" dirty="0" smtClean="0"/>
            <a:t>Jul or Yule “The Feast of Feasts”:</a:t>
          </a:r>
          <a:endParaRPr lang="en-US" dirty="0"/>
        </a:p>
      </dgm:t>
    </dgm:pt>
    <dgm:pt modelId="{E0BCB592-C4C6-4AFB-B4E9-0A8BB0C131E3}" type="parTrans" cxnId="{A3024A27-5317-4EAE-9B4B-28929A7405B7}">
      <dgm:prSet/>
      <dgm:spPr/>
      <dgm:t>
        <a:bodyPr/>
        <a:lstStyle/>
        <a:p>
          <a:endParaRPr lang="en-US"/>
        </a:p>
      </dgm:t>
    </dgm:pt>
    <dgm:pt modelId="{E2F05375-B7EC-49EA-8277-C26C6785EFE7}" type="sibTrans" cxnId="{A3024A27-5317-4EAE-9B4B-28929A7405B7}">
      <dgm:prSet/>
      <dgm:spPr/>
      <dgm:t>
        <a:bodyPr/>
        <a:lstStyle/>
        <a:p>
          <a:endParaRPr lang="en-US"/>
        </a:p>
      </dgm:t>
    </dgm:pt>
    <dgm:pt modelId="{5301BCBE-EC2A-49AC-AE07-538D5E0E3313}">
      <dgm:prSet/>
      <dgm:spPr/>
      <dgm:t>
        <a:bodyPr/>
        <a:lstStyle/>
        <a:p>
          <a:r>
            <a:rPr lang="en-US" dirty="0" smtClean="0"/>
            <a:t>Celebrated with a large dinner</a:t>
          </a:r>
          <a:endParaRPr lang="en-US" dirty="0"/>
        </a:p>
      </dgm:t>
    </dgm:pt>
    <dgm:pt modelId="{A6624004-7E12-411D-BCFF-F72F7EE6F87C}" type="parTrans" cxnId="{E8B2E326-6A87-458B-BDFA-468AE4D21459}">
      <dgm:prSet/>
      <dgm:spPr/>
      <dgm:t>
        <a:bodyPr/>
        <a:lstStyle/>
        <a:p>
          <a:endParaRPr lang="en-US"/>
        </a:p>
      </dgm:t>
    </dgm:pt>
    <dgm:pt modelId="{0212215F-0DA0-41F6-B4AA-B1A92C9B658E}" type="sibTrans" cxnId="{E8B2E326-6A87-458B-BDFA-468AE4D21459}">
      <dgm:prSet/>
      <dgm:spPr/>
      <dgm:t>
        <a:bodyPr/>
        <a:lstStyle/>
        <a:p>
          <a:endParaRPr lang="en-US"/>
        </a:p>
      </dgm:t>
    </dgm:pt>
    <dgm:pt modelId="{44FB19A0-EFEE-4C96-89DA-60C33C64D081}">
      <dgm:prSet/>
      <dgm:spPr/>
      <dgm:t>
        <a:bodyPr/>
        <a:lstStyle/>
        <a:p>
          <a:r>
            <a:rPr lang="en-US" smtClean="0"/>
            <a:t>Christmas:</a:t>
          </a:r>
          <a:endParaRPr lang="en-US"/>
        </a:p>
      </dgm:t>
    </dgm:pt>
    <dgm:pt modelId="{A61572DB-42A8-4AB7-B96A-49847E9DBC2E}" type="parTrans" cxnId="{65D0951B-7D09-4832-AFC4-A4C44F77165D}">
      <dgm:prSet/>
      <dgm:spPr/>
      <dgm:t>
        <a:bodyPr/>
        <a:lstStyle/>
        <a:p>
          <a:endParaRPr lang="en-US"/>
        </a:p>
      </dgm:t>
    </dgm:pt>
    <dgm:pt modelId="{6EA4D91D-7590-4E61-A41B-2D675CF3FFE3}" type="sibTrans" cxnId="{65D0951B-7D09-4832-AFC4-A4C44F77165D}">
      <dgm:prSet/>
      <dgm:spPr/>
      <dgm:t>
        <a:bodyPr/>
        <a:lstStyle/>
        <a:p>
          <a:endParaRPr lang="en-US"/>
        </a:p>
      </dgm:t>
    </dgm:pt>
    <dgm:pt modelId="{1372B4BC-E480-4FF5-B3E0-C85C05A886E1}">
      <dgm:prSet/>
      <dgm:spPr/>
      <dgm:t>
        <a:bodyPr/>
        <a:lstStyle/>
        <a:p>
          <a:r>
            <a:rPr lang="en-US" dirty="0" smtClean="0"/>
            <a:t>Dinners usually feature ham or pork</a:t>
          </a:r>
          <a:endParaRPr lang="en-US" dirty="0"/>
        </a:p>
      </dgm:t>
    </dgm:pt>
    <dgm:pt modelId="{20FB9FB8-79E2-4E9F-A4D0-EE3E0036FE92}" type="parTrans" cxnId="{DA56D37C-44AF-4911-BC3C-A8FC5920BF2B}">
      <dgm:prSet/>
      <dgm:spPr/>
      <dgm:t>
        <a:bodyPr/>
        <a:lstStyle/>
        <a:p>
          <a:endParaRPr lang="en-US"/>
        </a:p>
      </dgm:t>
    </dgm:pt>
    <dgm:pt modelId="{5FF45693-A796-4E90-A99D-8B4AC7AB3577}" type="sibTrans" cxnId="{DA56D37C-44AF-4911-BC3C-A8FC5920BF2B}">
      <dgm:prSet/>
      <dgm:spPr/>
      <dgm:t>
        <a:bodyPr/>
        <a:lstStyle/>
        <a:p>
          <a:endParaRPr lang="en-US"/>
        </a:p>
      </dgm:t>
    </dgm:pt>
    <dgm:pt modelId="{62D7CCCA-AF42-48CF-82A9-45D8AD9B668B}" type="pres">
      <dgm:prSet presAssocID="{8A8AAAE7-AF24-4E06-9294-55DD2A4A8DA4}" presName="linear" presStyleCnt="0">
        <dgm:presLayoutVars>
          <dgm:animLvl val="lvl"/>
          <dgm:resizeHandles val="exact"/>
        </dgm:presLayoutVars>
      </dgm:prSet>
      <dgm:spPr/>
      <dgm:t>
        <a:bodyPr/>
        <a:lstStyle/>
        <a:p>
          <a:endParaRPr lang="en-US"/>
        </a:p>
      </dgm:t>
    </dgm:pt>
    <dgm:pt modelId="{E962C125-3B2E-4112-AA3F-FABC841095AB}" type="pres">
      <dgm:prSet presAssocID="{B4A71047-9CD7-45D7-AC7B-BAD3CD05C283}" presName="parentText" presStyleLbl="node1" presStyleIdx="0" presStyleCnt="1" custScaleY="117851" custLinFactNeighborX="-11111" custLinFactNeighborY="-2391">
        <dgm:presLayoutVars>
          <dgm:chMax val="0"/>
          <dgm:bulletEnabled val="1"/>
        </dgm:presLayoutVars>
      </dgm:prSet>
      <dgm:spPr/>
      <dgm:t>
        <a:bodyPr/>
        <a:lstStyle/>
        <a:p>
          <a:endParaRPr lang="en-US"/>
        </a:p>
      </dgm:t>
    </dgm:pt>
    <dgm:pt modelId="{1A1F2002-A1E4-4E63-BECC-FF447F3D1B9C}" type="pres">
      <dgm:prSet presAssocID="{B4A71047-9CD7-45D7-AC7B-BAD3CD05C283}" presName="childText" presStyleLbl="revTx" presStyleIdx="0" presStyleCnt="1" custScaleY="114777">
        <dgm:presLayoutVars>
          <dgm:bulletEnabled val="1"/>
        </dgm:presLayoutVars>
      </dgm:prSet>
      <dgm:spPr/>
      <dgm:t>
        <a:bodyPr/>
        <a:lstStyle/>
        <a:p>
          <a:endParaRPr lang="en-US"/>
        </a:p>
      </dgm:t>
    </dgm:pt>
  </dgm:ptLst>
  <dgm:cxnLst>
    <dgm:cxn modelId="{786C8455-1312-4AD0-8D72-31E26DC4A954}" type="presOf" srcId="{210986E8-574B-43E0-809B-4EFA4911FD04}" destId="{1A1F2002-A1E4-4E63-BECC-FF447F3D1B9C}" srcOrd="0" destOrd="0" presId="urn:microsoft.com/office/officeart/2005/8/layout/vList2"/>
    <dgm:cxn modelId="{BDB51373-AFB3-4876-B2F9-015C2BA27997}" type="presOf" srcId="{5301BCBE-EC2A-49AC-AE07-538D5E0E3313}" destId="{1A1F2002-A1E4-4E63-BECC-FF447F3D1B9C}" srcOrd="0" destOrd="3" presId="urn:microsoft.com/office/officeart/2005/8/layout/vList2"/>
    <dgm:cxn modelId="{0FF2D244-980F-432E-A09F-A4B2642E197D}" type="presOf" srcId="{B4A71047-9CD7-45D7-AC7B-BAD3CD05C283}" destId="{E962C125-3B2E-4112-AA3F-FABC841095AB}" srcOrd="0" destOrd="0" presId="urn:microsoft.com/office/officeart/2005/8/layout/vList2"/>
    <dgm:cxn modelId="{37F1B1C9-789F-4908-B70D-0A1420104CA4}" srcId="{8A8AAAE7-AF24-4E06-9294-55DD2A4A8DA4}" destId="{B4A71047-9CD7-45D7-AC7B-BAD3CD05C283}" srcOrd="0" destOrd="0" parTransId="{2568EB31-17C1-4ED0-B3FE-1E65C201D432}" sibTransId="{26AB46AB-EACE-4DD9-BB73-ECE591A170F5}"/>
    <dgm:cxn modelId="{6634DD5A-844D-47EC-A7E9-7B05C0147EEB}" type="presOf" srcId="{199B53EB-4E6F-4105-B048-AD317C72F117}" destId="{1A1F2002-A1E4-4E63-BECC-FF447F3D1B9C}" srcOrd="0" destOrd="1" presId="urn:microsoft.com/office/officeart/2005/8/layout/vList2"/>
    <dgm:cxn modelId="{A08E7FB8-7B32-46B3-85DB-AF79046DADAA}" type="presOf" srcId="{44FB19A0-EFEE-4C96-89DA-60C33C64D081}" destId="{1A1F2002-A1E4-4E63-BECC-FF447F3D1B9C}" srcOrd="0" destOrd="4" presId="urn:microsoft.com/office/officeart/2005/8/layout/vList2"/>
    <dgm:cxn modelId="{65D0951B-7D09-4832-AFC4-A4C44F77165D}" srcId="{B4A71047-9CD7-45D7-AC7B-BAD3CD05C283}" destId="{44FB19A0-EFEE-4C96-89DA-60C33C64D081}" srcOrd="2" destOrd="0" parTransId="{A61572DB-42A8-4AB7-B96A-49847E9DBC2E}" sibTransId="{6EA4D91D-7590-4E61-A41B-2D675CF3FFE3}"/>
    <dgm:cxn modelId="{DA56D37C-44AF-4911-BC3C-A8FC5920BF2B}" srcId="{44FB19A0-EFEE-4C96-89DA-60C33C64D081}" destId="{1372B4BC-E480-4FF5-B3E0-C85C05A886E1}" srcOrd="0" destOrd="0" parTransId="{20FB9FB8-79E2-4E9F-A4D0-EE3E0036FE92}" sibTransId="{5FF45693-A796-4E90-A99D-8B4AC7AB3577}"/>
    <dgm:cxn modelId="{E790A581-7F7D-401D-8BB5-1A7ACDCCBAFD}" srcId="{B4A71047-9CD7-45D7-AC7B-BAD3CD05C283}" destId="{210986E8-574B-43E0-809B-4EFA4911FD04}" srcOrd="0" destOrd="0" parTransId="{4D28FF33-48CF-4B0C-94DB-C2A04CCE8725}" sibTransId="{9B0F6194-6AD3-4BBC-BAB4-9CD751DCD382}"/>
    <dgm:cxn modelId="{17F1A495-90F9-417F-8F3D-76FDD64DC26B}" type="presOf" srcId="{FA8928BC-F7ED-47A9-9F23-A2240762D7AF}" destId="{1A1F2002-A1E4-4E63-BECC-FF447F3D1B9C}" srcOrd="0" destOrd="2" presId="urn:microsoft.com/office/officeart/2005/8/layout/vList2"/>
    <dgm:cxn modelId="{4520F5FA-4279-4D76-9887-B326C573449A}" type="presOf" srcId="{1372B4BC-E480-4FF5-B3E0-C85C05A886E1}" destId="{1A1F2002-A1E4-4E63-BECC-FF447F3D1B9C}" srcOrd="0" destOrd="5" presId="urn:microsoft.com/office/officeart/2005/8/layout/vList2"/>
    <dgm:cxn modelId="{E8B2E326-6A87-458B-BDFA-468AE4D21459}" srcId="{FA8928BC-F7ED-47A9-9F23-A2240762D7AF}" destId="{5301BCBE-EC2A-49AC-AE07-538D5E0E3313}" srcOrd="0" destOrd="0" parTransId="{A6624004-7E12-411D-BCFF-F72F7EE6F87C}" sibTransId="{0212215F-0DA0-41F6-B4AA-B1A92C9B658E}"/>
    <dgm:cxn modelId="{7145B290-97E3-4C8C-BFA8-3AAEE0BE3CEA}" type="presOf" srcId="{8A8AAAE7-AF24-4E06-9294-55DD2A4A8DA4}" destId="{62D7CCCA-AF42-48CF-82A9-45D8AD9B668B}" srcOrd="0" destOrd="0" presId="urn:microsoft.com/office/officeart/2005/8/layout/vList2"/>
    <dgm:cxn modelId="{A3024A27-5317-4EAE-9B4B-28929A7405B7}" srcId="{B4A71047-9CD7-45D7-AC7B-BAD3CD05C283}" destId="{FA8928BC-F7ED-47A9-9F23-A2240762D7AF}" srcOrd="1" destOrd="0" parTransId="{E0BCB592-C4C6-4AFB-B4E9-0A8BB0C131E3}" sibTransId="{E2F05375-B7EC-49EA-8277-C26C6785EFE7}"/>
    <dgm:cxn modelId="{FDEB79C1-28D4-4E0C-AE3F-3F598A425254}" srcId="{210986E8-574B-43E0-809B-4EFA4911FD04}" destId="{199B53EB-4E6F-4105-B048-AD317C72F117}" srcOrd="0" destOrd="0" parTransId="{15852F40-0E41-4E3B-89CA-0C11E0FFF6FF}" sibTransId="{ED3C450C-EC1C-40AC-937C-0487A2D5F246}"/>
    <dgm:cxn modelId="{9074C363-4F62-4422-84EB-05B119789AD1}" type="presParOf" srcId="{62D7CCCA-AF42-48CF-82A9-45D8AD9B668B}" destId="{E962C125-3B2E-4112-AA3F-FABC841095AB}" srcOrd="0" destOrd="0" presId="urn:microsoft.com/office/officeart/2005/8/layout/vList2"/>
    <dgm:cxn modelId="{E1DA559C-F571-43E1-96D1-288591B33C1B}" type="presParOf" srcId="{62D7CCCA-AF42-48CF-82A9-45D8AD9B668B}" destId="{1A1F2002-A1E4-4E63-BECC-FF447F3D1B9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52C5B6C-470A-4B00-9C96-62A93BEA1F5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7848C9F-99D4-4C1D-A01D-1628FB3D6126}">
      <dgm:prSet/>
      <dgm:spPr>
        <a:solidFill>
          <a:schemeClr val="bg2">
            <a:lumMod val="50000"/>
          </a:schemeClr>
        </a:solidFill>
      </dgm:spPr>
      <dgm:t>
        <a:bodyPr/>
        <a:lstStyle/>
        <a:p>
          <a:r>
            <a:rPr lang="en-US" b="1" dirty="0" smtClean="0">
              <a:solidFill>
                <a:schemeClr val="tx1"/>
              </a:solidFill>
            </a:rPr>
            <a:t>Traditional Foods</a:t>
          </a:r>
          <a:endParaRPr lang="en-US" dirty="0">
            <a:solidFill>
              <a:schemeClr val="tx1"/>
            </a:solidFill>
          </a:endParaRPr>
        </a:p>
      </dgm:t>
    </dgm:pt>
    <dgm:pt modelId="{3BE48015-74D7-4F63-9859-5C0CF386F19A}" type="parTrans" cxnId="{593CD239-F59D-4297-85C2-8958B9B51AF0}">
      <dgm:prSet/>
      <dgm:spPr/>
      <dgm:t>
        <a:bodyPr/>
        <a:lstStyle/>
        <a:p>
          <a:endParaRPr lang="en-US"/>
        </a:p>
      </dgm:t>
    </dgm:pt>
    <dgm:pt modelId="{03C313A8-EB44-453D-A8B2-D816EB281BAC}" type="sibTrans" cxnId="{593CD239-F59D-4297-85C2-8958B9B51AF0}">
      <dgm:prSet/>
      <dgm:spPr/>
      <dgm:t>
        <a:bodyPr/>
        <a:lstStyle/>
        <a:p>
          <a:endParaRPr lang="en-US"/>
        </a:p>
      </dgm:t>
    </dgm:pt>
    <dgm:pt modelId="{FEDDF028-A25E-4172-8D98-930127139F2A}">
      <dgm:prSet/>
      <dgm:spPr/>
      <dgm:t>
        <a:bodyPr/>
        <a:lstStyle/>
        <a:p>
          <a:r>
            <a:rPr lang="en-US" b="1" dirty="0" smtClean="0"/>
            <a:t>Lutefisk</a:t>
          </a:r>
          <a:endParaRPr lang="en-US" dirty="0"/>
        </a:p>
      </dgm:t>
    </dgm:pt>
    <dgm:pt modelId="{671DE5B1-E7F1-4716-948B-63F790078419}" type="parTrans" cxnId="{4762CAD9-61ED-4E97-B0C1-E370F501A358}">
      <dgm:prSet/>
      <dgm:spPr/>
      <dgm:t>
        <a:bodyPr/>
        <a:lstStyle/>
        <a:p>
          <a:endParaRPr lang="en-US"/>
        </a:p>
      </dgm:t>
    </dgm:pt>
    <dgm:pt modelId="{D3DB791F-99C8-4E02-BAF0-7A5CAE16F01B}" type="sibTrans" cxnId="{4762CAD9-61ED-4E97-B0C1-E370F501A358}">
      <dgm:prSet/>
      <dgm:spPr/>
      <dgm:t>
        <a:bodyPr/>
        <a:lstStyle/>
        <a:p>
          <a:endParaRPr lang="en-US"/>
        </a:p>
      </dgm:t>
    </dgm:pt>
    <dgm:pt modelId="{2400ADC2-CD1B-4725-9DB3-835D22ED5314}">
      <dgm:prSet/>
      <dgm:spPr/>
      <dgm:t>
        <a:bodyPr/>
        <a:lstStyle/>
        <a:p>
          <a:r>
            <a:rPr lang="en-US" b="1" smtClean="0"/>
            <a:t>Rǿmmegrǿt</a:t>
          </a:r>
          <a:endParaRPr lang="en-US"/>
        </a:p>
      </dgm:t>
    </dgm:pt>
    <dgm:pt modelId="{3CCFB02A-3721-490F-A91B-CDED18C2D53B}" type="parTrans" cxnId="{1E624B3E-3F8D-4C8A-8653-05D875D138CB}">
      <dgm:prSet/>
      <dgm:spPr/>
      <dgm:t>
        <a:bodyPr/>
        <a:lstStyle/>
        <a:p>
          <a:endParaRPr lang="en-US"/>
        </a:p>
      </dgm:t>
    </dgm:pt>
    <dgm:pt modelId="{807D2D0C-F106-4F00-8395-1F7247FEC75F}" type="sibTrans" cxnId="{1E624B3E-3F8D-4C8A-8653-05D875D138CB}">
      <dgm:prSet/>
      <dgm:spPr/>
      <dgm:t>
        <a:bodyPr/>
        <a:lstStyle/>
        <a:p>
          <a:endParaRPr lang="en-US"/>
        </a:p>
      </dgm:t>
    </dgm:pt>
    <dgm:pt modelId="{9AD95897-71BC-4CA6-A1B2-4CBDAA1768F3}">
      <dgm:prSet/>
      <dgm:spPr/>
      <dgm:t>
        <a:bodyPr/>
        <a:lstStyle/>
        <a:p>
          <a:r>
            <a:rPr lang="en-US" b="1" smtClean="0"/>
            <a:t>Lefse</a:t>
          </a:r>
          <a:endParaRPr lang="en-US"/>
        </a:p>
      </dgm:t>
    </dgm:pt>
    <dgm:pt modelId="{821E37DE-DBF6-4EBB-A8E3-EEC5684AAACA}" type="parTrans" cxnId="{3754E9FA-C39B-4861-9E09-8CC0D4D78320}">
      <dgm:prSet/>
      <dgm:spPr/>
      <dgm:t>
        <a:bodyPr/>
        <a:lstStyle/>
        <a:p>
          <a:endParaRPr lang="en-US"/>
        </a:p>
      </dgm:t>
    </dgm:pt>
    <dgm:pt modelId="{F83C7D04-2C9D-46A8-8507-8E7AF27D6E34}" type="sibTrans" cxnId="{3754E9FA-C39B-4861-9E09-8CC0D4D78320}">
      <dgm:prSet/>
      <dgm:spPr/>
      <dgm:t>
        <a:bodyPr/>
        <a:lstStyle/>
        <a:p>
          <a:endParaRPr lang="en-US"/>
        </a:p>
      </dgm:t>
    </dgm:pt>
    <dgm:pt modelId="{112806A9-4C4A-4A94-A3A3-2FB34016F988}">
      <dgm:prSet/>
      <dgm:spPr/>
      <dgm:t>
        <a:bodyPr/>
        <a:lstStyle/>
        <a:p>
          <a:r>
            <a:rPr lang="en-US" b="1" dirty="0" err="1" smtClean="0"/>
            <a:t>Krumkake</a:t>
          </a:r>
          <a:endParaRPr lang="en-US" dirty="0"/>
        </a:p>
      </dgm:t>
    </dgm:pt>
    <dgm:pt modelId="{688BA6D0-14F8-4B50-B4B5-8E62BAEB5F33}" type="parTrans" cxnId="{6B85EDBB-CD03-4177-8E8A-4BA86AB14709}">
      <dgm:prSet/>
      <dgm:spPr/>
      <dgm:t>
        <a:bodyPr/>
        <a:lstStyle/>
        <a:p>
          <a:endParaRPr lang="en-US"/>
        </a:p>
      </dgm:t>
    </dgm:pt>
    <dgm:pt modelId="{62B11136-28E0-4608-B237-A507BEA1C8A0}" type="sibTrans" cxnId="{6B85EDBB-CD03-4177-8E8A-4BA86AB14709}">
      <dgm:prSet/>
      <dgm:spPr/>
      <dgm:t>
        <a:bodyPr/>
        <a:lstStyle/>
        <a:p>
          <a:endParaRPr lang="en-US"/>
        </a:p>
      </dgm:t>
    </dgm:pt>
    <dgm:pt modelId="{5828B262-5B55-4A1B-AEC5-0CD489B64B39}" type="pres">
      <dgm:prSet presAssocID="{352C5B6C-470A-4B00-9C96-62A93BEA1F5D}" presName="linear" presStyleCnt="0">
        <dgm:presLayoutVars>
          <dgm:animLvl val="lvl"/>
          <dgm:resizeHandles val="exact"/>
        </dgm:presLayoutVars>
      </dgm:prSet>
      <dgm:spPr/>
      <dgm:t>
        <a:bodyPr/>
        <a:lstStyle/>
        <a:p>
          <a:endParaRPr lang="en-US"/>
        </a:p>
      </dgm:t>
    </dgm:pt>
    <dgm:pt modelId="{900B0757-B115-438A-A660-E1D54EB1F0B7}" type="pres">
      <dgm:prSet presAssocID="{87848C9F-99D4-4C1D-A01D-1628FB3D6126}" presName="parentText" presStyleLbl="node1" presStyleIdx="0" presStyleCnt="1">
        <dgm:presLayoutVars>
          <dgm:chMax val="0"/>
          <dgm:bulletEnabled val="1"/>
        </dgm:presLayoutVars>
      </dgm:prSet>
      <dgm:spPr/>
      <dgm:t>
        <a:bodyPr/>
        <a:lstStyle/>
        <a:p>
          <a:endParaRPr lang="en-US"/>
        </a:p>
      </dgm:t>
    </dgm:pt>
    <dgm:pt modelId="{DFBD91E1-7A40-41C6-AE45-FD5A6C4E4E25}" type="pres">
      <dgm:prSet presAssocID="{87848C9F-99D4-4C1D-A01D-1628FB3D6126}" presName="childText" presStyleLbl="revTx" presStyleIdx="0" presStyleCnt="1">
        <dgm:presLayoutVars>
          <dgm:bulletEnabled val="1"/>
        </dgm:presLayoutVars>
      </dgm:prSet>
      <dgm:spPr/>
      <dgm:t>
        <a:bodyPr/>
        <a:lstStyle/>
        <a:p>
          <a:endParaRPr lang="en-US"/>
        </a:p>
      </dgm:t>
    </dgm:pt>
  </dgm:ptLst>
  <dgm:cxnLst>
    <dgm:cxn modelId="{6B85EDBB-CD03-4177-8E8A-4BA86AB14709}" srcId="{87848C9F-99D4-4C1D-A01D-1628FB3D6126}" destId="{112806A9-4C4A-4A94-A3A3-2FB34016F988}" srcOrd="3" destOrd="0" parTransId="{688BA6D0-14F8-4B50-B4B5-8E62BAEB5F33}" sibTransId="{62B11136-28E0-4608-B237-A507BEA1C8A0}"/>
    <dgm:cxn modelId="{4762CAD9-61ED-4E97-B0C1-E370F501A358}" srcId="{87848C9F-99D4-4C1D-A01D-1628FB3D6126}" destId="{FEDDF028-A25E-4172-8D98-930127139F2A}" srcOrd="0" destOrd="0" parTransId="{671DE5B1-E7F1-4716-948B-63F790078419}" sibTransId="{D3DB791F-99C8-4E02-BAF0-7A5CAE16F01B}"/>
    <dgm:cxn modelId="{3BD24251-D049-406F-8A51-63901FC710F6}" type="presOf" srcId="{9AD95897-71BC-4CA6-A1B2-4CBDAA1768F3}" destId="{DFBD91E1-7A40-41C6-AE45-FD5A6C4E4E25}" srcOrd="0" destOrd="2" presId="urn:microsoft.com/office/officeart/2005/8/layout/vList2"/>
    <dgm:cxn modelId="{CBF612D3-60C2-496C-8A87-16E710A30F92}" type="presOf" srcId="{FEDDF028-A25E-4172-8D98-930127139F2A}" destId="{DFBD91E1-7A40-41C6-AE45-FD5A6C4E4E25}" srcOrd="0" destOrd="0" presId="urn:microsoft.com/office/officeart/2005/8/layout/vList2"/>
    <dgm:cxn modelId="{1E624B3E-3F8D-4C8A-8653-05D875D138CB}" srcId="{87848C9F-99D4-4C1D-A01D-1628FB3D6126}" destId="{2400ADC2-CD1B-4725-9DB3-835D22ED5314}" srcOrd="1" destOrd="0" parTransId="{3CCFB02A-3721-490F-A91B-CDED18C2D53B}" sibTransId="{807D2D0C-F106-4F00-8395-1F7247FEC75F}"/>
    <dgm:cxn modelId="{616B06DC-DAB2-4D67-AD57-AC81FFD4DD52}" type="presOf" srcId="{87848C9F-99D4-4C1D-A01D-1628FB3D6126}" destId="{900B0757-B115-438A-A660-E1D54EB1F0B7}" srcOrd="0" destOrd="0" presId="urn:microsoft.com/office/officeart/2005/8/layout/vList2"/>
    <dgm:cxn modelId="{E24646A3-69CA-4C6D-A00B-330FE3929E2A}" type="presOf" srcId="{352C5B6C-470A-4B00-9C96-62A93BEA1F5D}" destId="{5828B262-5B55-4A1B-AEC5-0CD489B64B39}" srcOrd="0" destOrd="0" presId="urn:microsoft.com/office/officeart/2005/8/layout/vList2"/>
    <dgm:cxn modelId="{EA1D7D1C-B2AD-40A5-A36B-D384C6CDB41B}" type="presOf" srcId="{112806A9-4C4A-4A94-A3A3-2FB34016F988}" destId="{DFBD91E1-7A40-41C6-AE45-FD5A6C4E4E25}" srcOrd="0" destOrd="3" presId="urn:microsoft.com/office/officeart/2005/8/layout/vList2"/>
    <dgm:cxn modelId="{3754E9FA-C39B-4861-9E09-8CC0D4D78320}" srcId="{87848C9F-99D4-4C1D-A01D-1628FB3D6126}" destId="{9AD95897-71BC-4CA6-A1B2-4CBDAA1768F3}" srcOrd="2" destOrd="0" parTransId="{821E37DE-DBF6-4EBB-A8E3-EEC5684AAACA}" sibTransId="{F83C7D04-2C9D-46A8-8507-8E7AF27D6E34}"/>
    <dgm:cxn modelId="{593CD239-F59D-4297-85C2-8958B9B51AF0}" srcId="{352C5B6C-470A-4B00-9C96-62A93BEA1F5D}" destId="{87848C9F-99D4-4C1D-A01D-1628FB3D6126}" srcOrd="0" destOrd="0" parTransId="{3BE48015-74D7-4F63-9859-5C0CF386F19A}" sibTransId="{03C313A8-EB44-453D-A8B2-D816EB281BAC}"/>
    <dgm:cxn modelId="{B0344A82-51AA-4801-AB77-CF1929D5BE76}" type="presOf" srcId="{2400ADC2-CD1B-4725-9DB3-835D22ED5314}" destId="{DFBD91E1-7A40-41C6-AE45-FD5A6C4E4E25}" srcOrd="0" destOrd="1" presId="urn:microsoft.com/office/officeart/2005/8/layout/vList2"/>
    <dgm:cxn modelId="{7DF359F5-40DC-47A4-87F6-A4E34D5D2CB3}" type="presParOf" srcId="{5828B262-5B55-4A1B-AEC5-0CD489B64B39}" destId="{900B0757-B115-438A-A660-E1D54EB1F0B7}" srcOrd="0" destOrd="0" presId="urn:microsoft.com/office/officeart/2005/8/layout/vList2"/>
    <dgm:cxn modelId="{A2AE606F-BA7D-48CA-A3DF-EFBB72A0CA83}" type="presParOf" srcId="{5828B262-5B55-4A1B-AEC5-0CD489B64B39}" destId="{DFBD91E1-7A40-41C6-AE45-FD5A6C4E4E2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ADBE317-16E6-40E1-94B8-186F923B2F7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8A597CB-6F0E-407D-9ECA-3A8E76B639A3}">
      <dgm:prSet/>
      <dgm:spPr>
        <a:solidFill>
          <a:schemeClr val="accent4"/>
        </a:solidFill>
      </dgm:spPr>
      <dgm:t>
        <a:bodyPr/>
        <a:lstStyle/>
        <a:p>
          <a:r>
            <a:rPr lang="en-US" b="1" dirty="0" smtClean="0">
              <a:solidFill>
                <a:schemeClr val="tx1"/>
              </a:solidFill>
            </a:rPr>
            <a:t>Food in Daily Life</a:t>
          </a:r>
          <a:endParaRPr lang="en-US" dirty="0">
            <a:solidFill>
              <a:schemeClr val="tx1"/>
            </a:solidFill>
          </a:endParaRPr>
        </a:p>
      </dgm:t>
    </dgm:pt>
    <dgm:pt modelId="{89763A48-8CB3-4CA2-97C1-DB65FD9D2484}" type="parTrans" cxnId="{0CFD9B28-F621-4E79-8FDE-0D9308006C8E}">
      <dgm:prSet/>
      <dgm:spPr/>
      <dgm:t>
        <a:bodyPr/>
        <a:lstStyle/>
        <a:p>
          <a:endParaRPr lang="en-US"/>
        </a:p>
      </dgm:t>
    </dgm:pt>
    <dgm:pt modelId="{0A75B347-2E12-4A57-ACAA-52B2503D8575}" type="sibTrans" cxnId="{0CFD9B28-F621-4E79-8FDE-0D9308006C8E}">
      <dgm:prSet/>
      <dgm:spPr/>
      <dgm:t>
        <a:bodyPr/>
        <a:lstStyle/>
        <a:p>
          <a:endParaRPr lang="en-US"/>
        </a:p>
      </dgm:t>
    </dgm:pt>
    <dgm:pt modelId="{9C650D84-FDB1-4F3F-801F-918CF13191CE}">
      <dgm:prSet/>
      <dgm:spPr/>
      <dgm:t>
        <a:bodyPr/>
        <a:lstStyle/>
        <a:p>
          <a:r>
            <a:rPr lang="en-US" dirty="0" smtClean="0"/>
            <a:t>Meat is a major part of the diet and </a:t>
          </a:r>
          <a:br>
            <a:rPr lang="en-US" dirty="0" smtClean="0"/>
          </a:br>
          <a:r>
            <a:rPr lang="en-US" dirty="0" smtClean="0"/>
            <a:t>is in most dishes </a:t>
          </a:r>
          <a:endParaRPr lang="en-US" dirty="0"/>
        </a:p>
      </dgm:t>
    </dgm:pt>
    <dgm:pt modelId="{8BDC9396-8FC0-406D-BBBF-F970D855FDFC}" type="parTrans" cxnId="{BAB08397-7B19-4586-A303-4077CFCE8E4C}">
      <dgm:prSet/>
      <dgm:spPr/>
      <dgm:t>
        <a:bodyPr/>
        <a:lstStyle/>
        <a:p>
          <a:endParaRPr lang="en-US"/>
        </a:p>
      </dgm:t>
    </dgm:pt>
    <dgm:pt modelId="{1BE8AEB9-603B-4E5A-9C57-16A4D92D77F9}" type="sibTrans" cxnId="{BAB08397-7B19-4586-A303-4077CFCE8E4C}">
      <dgm:prSet/>
      <dgm:spPr/>
      <dgm:t>
        <a:bodyPr/>
        <a:lstStyle/>
        <a:p>
          <a:endParaRPr lang="en-US"/>
        </a:p>
      </dgm:t>
    </dgm:pt>
    <dgm:pt modelId="{4AE48C7F-45CC-446B-8072-642AF58A720D}">
      <dgm:prSet/>
      <dgm:spPr/>
      <dgm:t>
        <a:bodyPr/>
        <a:lstStyle/>
        <a:p>
          <a:r>
            <a:rPr lang="en-US" smtClean="0"/>
            <a:t>Known for sweet dough breads and desserts</a:t>
          </a:r>
          <a:endParaRPr lang="en-US"/>
        </a:p>
      </dgm:t>
    </dgm:pt>
    <dgm:pt modelId="{64ECD629-D756-4903-9AC7-E999026DC5EA}" type="parTrans" cxnId="{C90BAFD0-6C79-4753-8D41-FD835CB6F09F}">
      <dgm:prSet/>
      <dgm:spPr/>
      <dgm:t>
        <a:bodyPr/>
        <a:lstStyle/>
        <a:p>
          <a:endParaRPr lang="en-US"/>
        </a:p>
      </dgm:t>
    </dgm:pt>
    <dgm:pt modelId="{83F00713-FB5F-4737-88D6-75869E181A41}" type="sibTrans" cxnId="{C90BAFD0-6C79-4753-8D41-FD835CB6F09F}">
      <dgm:prSet/>
      <dgm:spPr/>
      <dgm:t>
        <a:bodyPr/>
        <a:lstStyle/>
        <a:p>
          <a:endParaRPr lang="en-US"/>
        </a:p>
      </dgm:t>
    </dgm:pt>
    <dgm:pt modelId="{3A653101-62FD-4B24-B786-EF8BE32ED9B0}">
      <dgm:prSet/>
      <dgm:spPr/>
      <dgm:t>
        <a:bodyPr/>
        <a:lstStyle/>
        <a:p>
          <a:r>
            <a:rPr lang="en-US" dirty="0" smtClean="0"/>
            <a:t>Typical meal consists of some sort of meat, potatoes and vegetable</a:t>
          </a:r>
          <a:endParaRPr lang="en-US" dirty="0"/>
        </a:p>
      </dgm:t>
    </dgm:pt>
    <dgm:pt modelId="{6CECC576-D311-4A77-8A80-B64BB26E1C90}" type="parTrans" cxnId="{4ED272C9-C60F-43B1-AD07-6019B932A251}">
      <dgm:prSet/>
      <dgm:spPr/>
      <dgm:t>
        <a:bodyPr/>
        <a:lstStyle/>
        <a:p>
          <a:endParaRPr lang="en-US"/>
        </a:p>
      </dgm:t>
    </dgm:pt>
    <dgm:pt modelId="{AFF54B57-0105-488E-B52E-E7E2B2ACC518}" type="sibTrans" cxnId="{4ED272C9-C60F-43B1-AD07-6019B932A251}">
      <dgm:prSet/>
      <dgm:spPr/>
      <dgm:t>
        <a:bodyPr/>
        <a:lstStyle/>
        <a:p>
          <a:endParaRPr lang="en-US"/>
        </a:p>
      </dgm:t>
    </dgm:pt>
    <dgm:pt modelId="{D172D7A9-15FF-4949-858E-7A745A971E8F}">
      <dgm:prSet/>
      <dgm:spPr>
        <a:solidFill>
          <a:schemeClr val="accent5">
            <a:lumMod val="60000"/>
            <a:lumOff val="40000"/>
          </a:schemeClr>
        </a:solidFill>
      </dgm:spPr>
      <dgm:t>
        <a:bodyPr/>
        <a:lstStyle/>
        <a:p>
          <a:r>
            <a:rPr lang="en-US" b="1" dirty="0" smtClean="0">
              <a:solidFill>
                <a:schemeClr val="tx1"/>
              </a:solidFill>
            </a:rPr>
            <a:t>Food at Special Occasions</a:t>
          </a:r>
          <a:endParaRPr lang="en-US" dirty="0">
            <a:solidFill>
              <a:schemeClr val="tx1"/>
            </a:solidFill>
          </a:endParaRPr>
        </a:p>
      </dgm:t>
    </dgm:pt>
    <dgm:pt modelId="{BEBA047F-4A3A-4B4F-BF07-961758B83BC5}" type="parTrans" cxnId="{7605C88C-536A-4954-ADBE-87956C246280}">
      <dgm:prSet/>
      <dgm:spPr/>
      <dgm:t>
        <a:bodyPr/>
        <a:lstStyle/>
        <a:p>
          <a:endParaRPr lang="en-US"/>
        </a:p>
      </dgm:t>
    </dgm:pt>
    <dgm:pt modelId="{54830E9E-9984-400D-93DD-003574A15801}" type="sibTrans" cxnId="{7605C88C-536A-4954-ADBE-87956C246280}">
      <dgm:prSet/>
      <dgm:spPr/>
      <dgm:t>
        <a:bodyPr/>
        <a:lstStyle/>
        <a:p>
          <a:endParaRPr lang="en-US"/>
        </a:p>
      </dgm:t>
    </dgm:pt>
    <dgm:pt modelId="{999102B8-7747-4F3F-94AD-CB4615D8BBC8}">
      <dgm:prSet/>
      <dgm:spPr/>
      <dgm:t>
        <a:bodyPr/>
        <a:lstStyle/>
        <a:p>
          <a:r>
            <a:rPr lang="en-US" dirty="0" smtClean="0"/>
            <a:t>Christmas is celebrated with a large family meal and extravagant desserts, pastries and cookies.</a:t>
          </a:r>
          <a:endParaRPr lang="en-US" dirty="0"/>
        </a:p>
      </dgm:t>
    </dgm:pt>
    <dgm:pt modelId="{AE0DC6D5-038B-4700-8400-07C91E9DE5CC}" type="parTrans" cxnId="{F2ADAC0C-E46D-4388-B62F-1EE455C7C587}">
      <dgm:prSet/>
      <dgm:spPr/>
      <dgm:t>
        <a:bodyPr/>
        <a:lstStyle/>
        <a:p>
          <a:endParaRPr lang="en-US"/>
        </a:p>
      </dgm:t>
    </dgm:pt>
    <dgm:pt modelId="{2E0B03AB-4EBF-4431-8DD4-183C47FBD4DA}" type="sibTrans" cxnId="{F2ADAC0C-E46D-4388-B62F-1EE455C7C587}">
      <dgm:prSet/>
      <dgm:spPr/>
      <dgm:t>
        <a:bodyPr/>
        <a:lstStyle/>
        <a:p>
          <a:endParaRPr lang="en-US"/>
        </a:p>
      </dgm:t>
    </dgm:pt>
    <dgm:pt modelId="{F57C8A4E-1238-465C-824F-8B6795BD4832}" type="pres">
      <dgm:prSet presAssocID="{AADBE317-16E6-40E1-94B8-186F923B2F71}" presName="linear" presStyleCnt="0">
        <dgm:presLayoutVars>
          <dgm:animLvl val="lvl"/>
          <dgm:resizeHandles val="exact"/>
        </dgm:presLayoutVars>
      </dgm:prSet>
      <dgm:spPr/>
      <dgm:t>
        <a:bodyPr/>
        <a:lstStyle/>
        <a:p>
          <a:endParaRPr lang="en-US"/>
        </a:p>
      </dgm:t>
    </dgm:pt>
    <dgm:pt modelId="{EBDEFB66-BB40-4397-8549-A88316CDB9C5}" type="pres">
      <dgm:prSet presAssocID="{88A597CB-6F0E-407D-9ECA-3A8E76B639A3}" presName="parentText" presStyleLbl="node1" presStyleIdx="0" presStyleCnt="2">
        <dgm:presLayoutVars>
          <dgm:chMax val="0"/>
          <dgm:bulletEnabled val="1"/>
        </dgm:presLayoutVars>
      </dgm:prSet>
      <dgm:spPr/>
      <dgm:t>
        <a:bodyPr/>
        <a:lstStyle/>
        <a:p>
          <a:endParaRPr lang="en-US"/>
        </a:p>
      </dgm:t>
    </dgm:pt>
    <dgm:pt modelId="{12285E9D-F47A-434C-92C0-DDD57F82A6DD}" type="pres">
      <dgm:prSet presAssocID="{88A597CB-6F0E-407D-9ECA-3A8E76B639A3}" presName="childText" presStyleLbl="revTx" presStyleIdx="0" presStyleCnt="2">
        <dgm:presLayoutVars>
          <dgm:bulletEnabled val="1"/>
        </dgm:presLayoutVars>
      </dgm:prSet>
      <dgm:spPr/>
      <dgm:t>
        <a:bodyPr/>
        <a:lstStyle/>
        <a:p>
          <a:endParaRPr lang="en-US"/>
        </a:p>
      </dgm:t>
    </dgm:pt>
    <dgm:pt modelId="{8B9D63BB-503A-46A9-A752-DC396BAACF53}" type="pres">
      <dgm:prSet presAssocID="{D172D7A9-15FF-4949-858E-7A745A971E8F}" presName="parentText" presStyleLbl="node1" presStyleIdx="1" presStyleCnt="2">
        <dgm:presLayoutVars>
          <dgm:chMax val="0"/>
          <dgm:bulletEnabled val="1"/>
        </dgm:presLayoutVars>
      </dgm:prSet>
      <dgm:spPr/>
      <dgm:t>
        <a:bodyPr/>
        <a:lstStyle/>
        <a:p>
          <a:endParaRPr lang="en-US"/>
        </a:p>
      </dgm:t>
    </dgm:pt>
    <dgm:pt modelId="{7E0DF834-2DD7-46F0-B1BC-AD06BB05FAA1}" type="pres">
      <dgm:prSet presAssocID="{D172D7A9-15FF-4949-858E-7A745A971E8F}" presName="childText" presStyleLbl="revTx" presStyleIdx="1" presStyleCnt="2">
        <dgm:presLayoutVars>
          <dgm:bulletEnabled val="1"/>
        </dgm:presLayoutVars>
      </dgm:prSet>
      <dgm:spPr/>
      <dgm:t>
        <a:bodyPr/>
        <a:lstStyle/>
        <a:p>
          <a:endParaRPr lang="en-US"/>
        </a:p>
      </dgm:t>
    </dgm:pt>
  </dgm:ptLst>
  <dgm:cxnLst>
    <dgm:cxn modelId="{0CFD9B28-F621-4E79-8FDE-0D9308006C8E}" srcId="{AADBE317-16E6-40E1-94B8-186F923B2F71}" destId="{88A597CB-6F0E-407D-9ECA-3A8E76B639A3}" srcOrd="0" destOrd="0" parTransId="{89763A48-8CB3-4CA2-97C1-DB65FD9D2484}" sibTransId="{0A75B347-2E12-4A57-ACAA-52B2503D8575}"/>
    <dgm:cxn modelId="{7605C88C-536A-4954-ADBE-87956C246280}" srcId="{AADBE317-16E6-40E1-94B8-186F923B2F71}" destId="{D172D7A9-15FF-4949-858E-7A745A971E8F}" srcOrd="1" destOrd="0" parTransId="{BEBA047F-4A3A-4B4F-BF07-961758B83BC5}" sibTransId="{54830E9E-9984-400D-93DD-003574A15801}"/>
    <dgm:cxn modelId="{D637788A-C41F-4C63-8973-2ECDDC592B23}" type="presOf" srcId="{3A653101-62FD-4B24-B786-EF8BE32ED9B0}" destId="{12285E9D-F47A-434C-92C0-DDD57F82A6DD}" srcOrd="0" destOrd="2" presId="urn:microsoft.com/office/officeart/2005/8/layout/vList2"/>
    <dgm:cxn modelId="{4ED272C9-C60F-43B1-AD07-6019B932A251}" srcId="{88A597CB-6F0E-407D-9ECA-3A8E76B639A3}" destId="{3A653101-62FD-4B24-B786-EF8BE32ED9B0}" srcOrd="2" destOrd="0" parTransId="{6CECC576-D311-4A77-8A80-B64BB26E1C90}" sibTransId="{AFF54B57-0105-488E-B52E-E7E2B2ACC518}"/>
    <dgm:cxn modelId="{C90BAFD0-6C79-4753-8D41-FD835CB6F09F}" srcId="{88A597CB-6F0E-407D-9ECA-3A8E76B639A3}" destId="{4AE48C7F-45CC-446B-8072-642AF58A720D}" srcOrd="1" destOrd="0" parTransId="{64ECD629-D756-4903-9AC7-E999026DC5EA}" sibTransId="{83F00713-FB5F-4737-88D6-75869E181A41}"/>
    <dgm:cxn modelId="{CB22CFC2-8F30-442F-87F3-BFE157441FB8}" type="presOf" srcId="{AADBE317-16E6-40E1-94B8-186F923B2F71}" destId="{F57C8A4E-1238-465C-824F-8B6795BD4832}" srcOrd="0" destOrd="0" presId="urn:microsoft.com/office/officeart/2005/8/layout/vList2"/>
    <dgm:cxn modelId="{06D93402-A923-4FAE-9386-31ADB5BFCA56}" type="presOf" srcId="{88A597CB-6F0E-407D-9ECA-3A8E76B639A3}" destId="{EBDEFB66-BB40-4397-8549-A88316CDB9C5}" srcOrd="0" destOrd="0" presId="urn:microsoft.com/office/officeart/2005/8/layout/vList2"/>
    <dgm:cxn modelId="{3C31E16A-073B-4249-BC80-BA40499C6737}" type="presOf" srcId="{D172D7A9-15FF-4949-858E-7A745A971E8F}" destId="{8B9D63BB-503A-46A9-A752-DC396BAACF53}" srcOrd="0" destOrd="0" presId="urn:microsoft.com/office/officeart/2005/8/layout/vList2"/>
    <dgm:cxn modelId="{77233CDC-9C9D-48F8-9AAF-D83E430B2868}" type="presOf" srcId="{4AE48C7F-45CC-446B-8072-642AF58A720D}" destId="{12285E9D-F47A-434C-92C0-DDD57F82A6DD}" srcOrd="0" destOrd="1" presId="urn:microsoft.com/office/officeart/2005/8/layout/vList2"/>
    <dgm:cxn modelId="{BAB08397-7B19-4586-A303-4077CFCE8E4C}" srcId="{88A597CB-6F0E-407D-9ECA-3A8E76B639A3}" destId="{9C650D84-FDB1-4F3F-801F-918CF13191CE}" srcOrd="0" destOrd="0" parTransId="{8BDC9396-8FC0-406D-BBBF-F970D855FDFC}" sibTransId="{1BE8AEB9-603B-4E5A-9C57-16A4D92D77F9}"/>
    <dgm:cxn modelId="{F2ADAC0C-E46D-4388-B62F-1EE455C7C587}" srcId="{D172D7A9-15FF-4949-858E-7A745A971E8F}" destId="{999102B8-7747-4F3F-94AD-CB4615D8BBC8}" srcOrd="0" destOrd="0" parTransId="{AE0DC6D5-038B-4700-8400-07C91E9DE5CC}" sibTransId="{2E0B03AB-4EBF-4431-8DD4-183C47FBD4DA}"/>
    <dgm:cxn modelId="{A64E3356-DA01-48CF-A720-DCAAE1ED9DC5}" type="presOf" srcId="{999102B8-7747-4F3F-94AD-CB4615D8BBC8}" destId="{7E0DF834-2DD7-46F0-B1BC-AD06BB05FAA1}" srcOrd="0" destOrd="0" presId="urn:microsoft.com/office/officeart/2005/8/layout/vList2"/>
    <dgm:cxn modelId="{95617D1F-370E-4918-8C98-148F3CA91F71}" type="presOf" srcId="{9C650D84-FDB1-4F3F-801F-918CF13191CE}" destId="{12285E9D-F47A-434C-92C0-DDD57F82A6DD}" srcOrd="0" destOrd="0" presId="urn:microsoft.com/office/officeart/2005/8/layout/vList2"/>
    <dgm:cxn modelId="{EE4015E7-BBA8-4F1D-8D41-85204C0FFF41}" type="presParOf" srcId="{F57C8A4E-1238-465C-824F-8B6795BD4832}" destId="{EBDEFB66-BB40-4397-8549-A88316CDB9C5}" srcOrd="0" destOrd="0" presId="urn:microsoft.com/office/officeart/2005/8/layout/vList2"/>
    <dgm:cxn modelId="{25FB1275-9145-41E4-A5F4-587C9CB2735F}" type="presParOf" srcId="{F57C8A4E-1238-465C-824F-8B6795BD4832}" destId="{12285E9D-F47A-434C-92C0-DDD57F82A6DD}" srcOrd="1" destOrd="0" presId="urn:microsoft.com/office/officeart/2005/8/layout/vList2"/>
    <dgm:cxn modelId="{4279451D-A43C-472B-BFFF-D4F99D2F8607}" type="presParOf" srcId="{F57C8A4E-1238-465C-824F-8B6795BD4832}" destId="{8B9D63BB-503A-46A9-A752-DC396BAACF53}" srcOrd="2" destOrd="0" presId="urn:microsoft.com/office/officeart/2005/8/layout/vList2"/>
    <dgm:cxn modelId="{97432AEA-3E5B-4A27-BB57-4C40DE98AACD}" type="presParOf" srcId="{F57C8A4E-1238-465C-824F-8B6795BD4832}" destId="{7E0DF834-2DD7-46F0-B1BC-AD06BB05FAA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9F58CD5-6362-4316-831B-9413FCC2E88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B9D3F68-2707-4053-9B6D-403D08BFC2BB}">
      <dgm:prSet/>
      <dgm:spPr>
        <a:solidFill>
          <a:schemeClr val="bg2">
            <a:lumMod val="50000"/>
          </a:schemeClr>
        </a:solidFill>
      </dgm:spPr>
      <dgm:t>
        <a:bodyPr/>
        <a:lstStyle/>
        <a:p>
          <a:r>
            <a:rPr lang="en-US" b="1" dirty="0" smtClean="0">
              <a:solidFill>
                <a:schemeClr val="tx1"/>
              </a:solidFill>
            </a:rPr>
            <a:t>Traditional Foods </a:t>
          </a:r>
          <a:endParaRPr lang="en-US" dirty="0">
            <a:solidFill>
              <a:schemeClr val="tx1"/>
            </a:solidFill>
          </a:endParaRPr>
        </a:p>
      </dgm:t>
    </dgm:pt>
    <dgm:pt modelId="{179F5B9B-F213-498A-AA28-30582C9A8767}" type="parTrans" cxnId="{CBC09F81-86BE-4D49-83A9-B19E3245AF55}">
      <dgm:prSet/>
      <dgm:spPr/>
      <dgm:t>
        <a:bodyPr/>
        <a:lstStyle/>
        <a:p>
          <a:endParaRPr lang="en-US"/>
        </a:p>
      </dgm:t>
    </dgm:pt>
    <dgm:pt modelId="{C3839CF0-79E7-4C2E-A235-B2D55F5A9E12}" type="sibTrans" cxnId="{CBC09F81-86BE-4D49-83A9-B19E3245AF55}">
      <dgm:prSet/>
      <dgm:spPr/>
      <dgm:t>
        <a:bodyPr/>
        <a:lstStyle/>
        <a:p>
          <a:endParaRPr lang="en-US"/>
        </a:p>
      </dgm:t>
    </dgm:pt>
    <dgm:pt modelId="{06F3A5B8-2E4D-46BC-AA37-4A518C669D0A}">
      <dgm:prSet/>
      <dgm:spPr/>
      <dgm:t>
        <a:bodyPr/>
        <a:lstStyle/>
        <a:p>
          <a:r>
            <a:rPr lang="en-US" b="1" smtClean="0"/>
            <a:t>Kuchen</a:t>
          </a:r>
          <a:endParaRPr lang="en-US"/>
        </a:p>
      </dgm:t>
    </dgm:pt>
    <dgm:pt modelId="{3DD1F9FA-87C8-4C4C-B5BE-DA1DC6D16124}" type="parTrans" cxnId="{162DE475-C1B3-4FC8-B602-FE8FE3A382CD}">
      <dgm:prSet/>
      <dgm:spPr/>
      <dgm:t>
        <a:bodyPr/>
        <a:lstStyle/>
        <a:p>
          <a:endParaRPr lang="en-US"/>
        </a:p>
      </dgm:t>
    </dgm:pt>
    <dgm:pt modelId="{8D94E12A-B4A6-4285-B29C-496FC76DFF49}" type="sibTrans" cxnId="{162DE475-C1B3-4FC8-B602-FE8FE3A382CD}">
      <dgm:prSet/>
      <dgm:spPr/>
      <dgm:t>
        <a:bodyPr/>
        <a:lstStyle/>
        <a:p>
          <a:endParaRPr lang="en-US"/>
        </a:p>
      </dgm:t>
    </dgm:pt>
    <dgm:pt modelId="{4A57A286-0F13-4865-8632-C7B113FD4615}">
      <dgm:prSet/>
      <dgm:spPr/>
      <dgm:t>
        <a:bodyPr/>
        <a:lstStyle/>
        <a:p>
          <a:r>
            <a:rPr lang="en-US" b="1" smtClean="0"/>
            <a:t>Pfefferneusse</a:t>
          </a:r>
          <a:endParaRPr lang="en-US"/>
        </a:p>
      </dgm:t>
    </dgm:pt>
    <dgm:pt modelId="{C0A61228-70A1-449F-AA0A-33FF60481D37}" type="parTrans" cxnId="{B8CB0D20-E048-4FEA-B016-9FE7D2B49430}">
      <dgm:prSet/>
      <dgm:spPr/>
      <dgm:t>
        <a:bodyPr/>
        <a:lstStyle/>
        <a:p>
          <a:endParaRPr lang="en-US"/>
        </a:p>
      </dgm:t>
    </dgm:pt>
    <dgm:pt modelId="{D61A1FFE-898D-4998-BB3D-864B1FEBA6B5}" type="sibTrans" cxnId="{B8CB0D20-E048-4FEA-B016-9FE7D2B49430}">
      <dgm:prSet/>
      <dgm:spPr/>
      <dgm:t>
        <a:bodyPr/>
        <a:lstStyle/>
        <a:p>
          <a:endParaRPr lang="en-US"/>
        </a:p>
      </dgm:t>
    </dgm:pt>
    <dgm:pt modelId="{7D9A1AF8-BE2C-48FE-9726-C60C0C6C3AE2}">
      <dgm:prSet/>
      <dgm:spPr/>
      <dgm:t>
        <a:bodyPr/>
        <a:lstStyle/>
        <a:p>
          <a:r>
            <a:rPr lang="en-US" b="1" dirty="0" err="1" smtClean="0"/>
            <a:t>Kneophla</a:t>
          </a:r>
          <a:r>
            <a:rPr lang="en-US" b="1" dirty="0" smtClean="0"/>
            <a:t> soup</a:t>
          </a:r>
          <a:endParaRPr lang="en-US" dirty="0"/>
        </a:p>
      </dgm:t>
    </dgm:pt>
    <dgm:pt modelId="{DBECF6C8-36DC-4FCE-BC22-3BCF15707A65}" type="parTrans" cxnId="{515EFC87-4A95-4146-B636-8BBABC01C133}">
      <dgm:prSet/>
      <dgm:spPr/>
      <dgm:t>
        <a:bodyPr/>
        <a:lstStyle/>
        <a:p>
          <a:endParaRPr lang="en-US"/>
        </a:p>
      </dgm:t>
    </dgm:pt>
    <dgm:pt modelId="{A409B5EB-297A-4B9B-97CD-51EFC56B842F}" type="sibTrans" cxnId="{515EFC87-4A95-4146-B636-8BBABC01C133}">
      <dgm:prSet/>
      <dgm:spPr/>
      <dgm:t>
        <a:bodyPr/>
        <a:lstStyle/>
        <a:p>
          <a:endParaRPr lang="en-US"/>
        </a:p>
      </dgm:t>
    </dgm:pt>
    <dgm:pt modelId="{24247BD5-EF62-475E-A94D-8F27CA1316BD}">
      <dgm:prSet/>
      <dgm:spPr/>
      <dgm:t>
        <a:bodyPr/>
        <a:lstStyle/>
        <a:p>
          <a:r>
            <a:rPr lang="en-US" b="1" dirty="0" err="1" smtClean="0"/>
            <a:t>Fleischkuekle</a:t>
          </a:r>
          <a:endParaRPr lang="en-US" dirty="0"/>
        </a:p>
      </dgm:t>
    </dgm:pt>
    <dgm:pt modelId="{0FF43AD4-5870-405F-B69F-A8E498363717}" type="parTrans" cxnId="{02FBCC8B-2192-4C7C-B6BF-C2C0E8DA197C}">
      <dgm:prSet/>
      <dgm:spPr/>
      <dgm:t>
        <a:bodyPr/>
        <a:lstStyle/>
        <a:p>
          <a:endParaRPr lang="en-US"/>
        </a:p>
      </dgm:t>
    </dgm:pt>
    <dgm:pt modelId="{B9C3A45F-9821-4E58-A8A0-25F52E8CB25D}" type="sibTrans" cxnId="{02FBCC8B-2192-4C7C-B6BF-C2C0E8DA197C}">
      <dgm:prSet/>
      <dgm:spPr/>
      <dgm:t>
        <a:bodyPr/>
        <a:lstStyle/>
        <a:p>
          <a:endParaRPr lang="en-US"/>
        </a:p>
      </dgm:t>
    </dgm:pt>
    <dgm:pt modelId="{19C64E9D-D899-437B-8074-D8B2FD16843D}" type="pres">
      <dgm:prSet presAssocID="{59F58CD5-6362-4316-831B-9413FCC2E887}" presName="linear" presStyleCnt="0">
        <dgm:presLayoutVars>
          <dgm:animLvl val="lvl"/>
          <dgm:resizeHandles val="exact"/>
        </dgm:presLayoutVars>
      </dgm:prSet>
      <dgm:spPr/>
      <dgm:t>
        <a:bodyPr/>
        <a:lstStyle/>
        <a:p>
          <a:endParaRPr lang="en-US"/>
        </a:p>
      </dgm:t>
    </dgm:pt>
    <dgm:pt modelId="{48E9B5FA-FA0B-4244-8FFC-5BA977532EDE}" type="pres">
      <dgm:prSet presAssocID="{FB9D3F68-2707-4053-9B6D-403D08BFC2BB}" presName="parentText" presStyleLbl="node1" presStyleIdx="0" presStyleCnt="1">
        <dgm:presLayoutVars>
          <dgm:chMax val="0"/>
          <dgm:bulletEnabled val="1"/>
        </dgm:presLayoutVars>
      </dgm:prSet>
      <dgm:spPr/>
      <dgm:t>
        <a:bodyPr/>
        <a:lstStyle/>
        <a:p>
          <a:endParaRPr lang="en-US"/>
        </a:p>
      </dgm:t>
    </dgm:pt>
    <dgm:pt modelId="{4883385C-4F85-4C49-8753-5B1E6FD8C07B}" type="pres">
      <dgm:prSet presAssocID="{FB9D3F68-2707-4053-9B6D-403D08BFC2BB}" presName="childText" presStyleLbl="revTx" presStyleIdx="0" presStyleCnt="1">
        <dgm:presLayoutVars>
          <dgm:bulletEnabled val="1"/>
        </dgm:presLayoutVars>
      </dgm:prSet>
      <dgm:spPr/>
      <dgm:t>
        <a:bodyPr/>
        <a:lstStyle/>
        <a:p>
          <a:endParaRPr lang="en-US"/>
        </a:p>
      </dgm:t>
    </dgm:pt>
  </dgm:ptLst>
  <dgm:cxnLst>
    <dgm:cxn modelId="{515EFC87-4A95-4146-B636-8BBABC01C133}" srcId="{FB9D3F68-2707-4053-9B6D-403D08BFC2BB}" destId="{7D9A1AF8-BE2C-48FE-9726-C60C0C6C3AE2}" srcOrd="2" destOrd="0" parTransId="{DBECF6C8-36DC-4FCE-BC22-3BCF15707A65}" sibTransId="{A409B5EB-297A-4B9B-97CD-51EFC56B842F}"/>
    <dgm:cxn modelId="{76237FA2-AB6D-4CD1-9F10-33BA3C2EE5EC}" type="presOf" srcId="{59F58CD5-6362-4316-831B-9413FCC2E887}" destId="{19C64E9D-D899-437B-8074-D8B2FD16843D}" srcOrd="0" destOrd="0" presId="urn:microsoft.com/office/officeart/2005/8/layout/vList2"/>
    <dgm:cxn modelId="{02FBCC8B-2192-4C7C-B6BF-C2C0E8DA197C}" srcId="{FB9D3F68-2707-4053-9B6D-403D08BFC2BB}" destId="{24247BD5-EF62-475E-A94D-8F27CA1316BD}" srcOrd="3" destOrd="0" parTransId="{0FF43AD4-5870-405F-B69F-A8E498363717}" sibTransId="{B9C3A45F-9821-4E58-A8A0-25F52E8CB25D}"/>
    <dgm:cxn modelId="{CBC09F81-86BE-4D49-83A9-B19E3245AF55}" srcId="{59F58CD5-6362-4316-831B-9413FCC2E887}" destId="{FB9D3F68-2707-4053-9B6D-403D08BFC2BB}" srcOrd="0" destOrd="0" parTransId="{179F5B9B-F213-498A-AA28-30582C9A8767}" sibTransId="{C3839CF0-79E7-4C2E-A235-B2D55F5A9E12}"/>
    <dgm:cxn modelId="{7A00B25D-879C-458F-BC1C-E20293282BB2}" type="presOf" srcId="{4A57A286-0F13-4865-8632-C7B113FD4615}" destId="{4883385C-4F85-4C49-8753-5B1E6FD8C07B}" srcOrd="0" destOrd="1" presId="urn:microsoft.com/office/officeart/2005/8/layout/vList2"/>
    <dgm:cxn modelId="{162DE475-C1B3-4FC8-B602-FE8FE3A382CD}" srcId="{FB9D3F68-2707-4053-9B6D-403D08BFC2BB}" destId="{06F3A5B8-2E4D-46BC-AA37-4A518C669D0A}" srcOrd="0" destOrd="0" parTransId="{3DD1F9FA-87C8-4C4C-B5BE-DA1DC6D16124}" sibTransId="{8D94E12A-B4A6-4285-B29C-496FC76DFF49}"/>
    <dgm:cxn modelId="{C2E5A03C-1C39-43E3-AFD4-3786BF68261B}" type="presOf" srcId="{FB9D3F68-2707-4053-9B6D-403D08BFC2BB}" destId="{48E9B5FA-FA0B-4244-8FFC-5BA977532EDE}" srcOrd="0" destOrd="0" presId="urn:microsoft.com/office/officeart/2005/8/layout/vList2"/>
    <dgm:cxn modelId="{B8CB0D20-E048-4FEA-B016-9FE7D2B49430}" srcId="{FB9D3F68-2707-4053-9B6D-403D08BFC2BB}" destId="{4A57A286-0F13-4865-8632-C7B113FD4615}" srcOrd="1" destOrd="0" parTransId="{C0A61228-70A1-449F-AA0A-33FF60481D37}" sibTransId="{D61A1FFE-898D-4998-BB3D-864B1FEBA6B5}"/>
    <dgm:cxn modelId="{13E29822-5EA6-4281-A853-C8B3A05B85DE}" type="presOf" srcId="{7D9A1AF8-BE2C-48FE-9726-C60C0C6C3AE2}" destId="{4883385C-4F85-4C49-8753-5B1E6FD8C07B}" srcOrd="0" destOrd="2" presId="urn:microsoft.com/office/officeart/2005/8/layout/vList2"/>
    <dgm:cxn modelId="{CE33B9FE-726C-4D55-9F5D-9E0E548CDC3F}" type="presOf" srcId="{24247BD5-EF62-475E-A94D-8F27CA1316BD}" destId="{4883385C-4F85-4C49-8753-5B1E6FD8C07B}" srcOrd="0" destOrd="3" presId="urn:microsoft.com/office/officeart/2005/8/layout/vList2"/>
    <dgm:cxn modelId="{CDC7858F-D4E6-4859-9D2F-0E4F67394F57}" type="presOf" srcId="{06F3A5B8-2E4D-46BC-AA37-4A518C669D0A}" destId="{4883385C-4F85-4C49-8753-5B1E6FD8C07B}" srcOrd="0" destOrd="0" presId="urn:microsoft.com/office/officeart/2005/8/layout/vList2"/>
    <dgm:cxn modelId="{F979EF0A-9DF9-4239-85CA-6A0A7C7B7D31}" type="presParOf" srcId="{19C64E9D-D899-437B-8074-D8B2FD16843D}" destId="{48E9B5FA-FA0B-4244-8FFC-5BA977532EDE}" srcOrd="0" destOrd="0" presId="urn:microsoft.com/office/officeart/2005/8/layout/vList2"/>
    <dgm:cxn modelId="{6AB00356-23E3-4F1D-9370-36E5C930A612}" type="presParOf" srcId="{19C64E9D-D899-437B-8074-D8B2FD16843D}" destId="{4883385C-4F85-4C49-8753-5B1E6FD8C07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F35FFA6-628D-40A3-B4E5-3C9FE481ED6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A9F880E-A402-4A5D-8A50-296551722424}">
      <dgm:prSet/>
      <dgm:spPr>
        <a:solidFill>
          <a:schemeClr val="accent4"/>
        </a:solidFill>
      </dgm:spPr>
      <dgm:t>
        <a:bodyPr/>
        <a:lstStyle/>
        <a:p>
          <a:r>
            <a:rPr lang="en-US" b="1" dirty="0" smtClean="0">
              <a:solidFill>
                <a:schemeClr val="tx1"/>
              </a:solidFill>
            </a:rPr>
            <a:t>Food in Daily Life</a:t>
          </a:r>
          <a:endParaRPr lang="en-US" dirty="0">
            <a:solidFill>
              <a:schemeClr val="tx1"/>
            </a:solidFill>
          </a:endParaRPr>
        </a:p>
      </dgm:t>
    </dgm:pt>
    <dgm:pt modelId="{4719A38F-824D-4C77-A609-5235EE0DB10E}" type="parTrans" cxnId="{EFF63E96-26F4-4082-9806-BEC4138EBCB4}">
      <dgm:prSet/>
      <dgm:spPr/>
      <dgm:t>
        <a:bodyPr/>
        <a:lstStyle/>
        <a:p>
          <a:endParaRPr lang="en-US"/>
        </a:p>
      </dgm:t>
    </dgm:pt>
    <dgm:pt modelId="{574763AA-0071-40BF-AB06-575A146FDB01}" type="sibTrans" cxnId="{EFF63E96-26F4-4082-9806-BEC4138EBCB4}">
      <dgm:prSet/>
      <dgm:spPr/>
      <dgm:t>
        <a:bodyPr/>
        <a:lstStyle/>
        <a:p>
          <a:endParaRPr lang="en-US"/>
        </a:p>
      </dgm:t>
    </dgm:pt>
    <dgm:pt modelId="{0DE52C8D-4EBC-444F-A13A-C977AE0DAEF7}">
      <dgm:prSet/>
      <dgm:spPr/>
      <dgm:t>
        <a:bodyPr/>
        <a:lstStyle/>
        <a:p>
          <a:r>
            <a:rPr lang="en-US" dirty="0" smtClean="0"/>
            <a:t>Mexican cuisine often is described as hot and spicy, but this is not true for all dishes.</a:t>
          </a:r>
          <a:endParaRPr lang="en-US" dirty="0"/>
        </a:p>
      </dgm:t>
    </dgm:pt>
    <dgm:pt modelId="{B64D0356-5422-4A70-B290-87DF38A7512F}" type="parTrans" cxnId="{444BBABF-6E5B-4348-BC85-1F1709F4F3E2}">
      <dgm:prSet/>
      <dgm:spPr/>
      <dgm:t>
        <a:bodyPr/>
        <a:lstStyle/>
        <a:p>
          <a:endParaRPr lang="en-US"/>
        </a:p>
      </dgm:t>
    </dgm:pt>
    <dgm:pt modelId="{3BE0CB12-3EDB-4E90-B46B-D959E70C6AAD}" type="sibTrans" cxnId="{444BBABF-6E5B-4348-BC85-1F1709F4F3E2}">
      <dgm:prSet/>
      <dgm:spPr/>
      <dgm:t>
        <a:bodyPr/>
        <a:lstStyle/>
        <a:p>
          <a:endParaRPr lang="en-US"/>
        </a:p>
      </dgm:t>
    </dgm:pt>
    <dgm:pt modelId="{A5766001-D772-47D5-B5CD-2E73A2B6F581}">
      <dgm:prSet/>
      <dgm:spPr/>
      <dgm:t>
        <a:bodyPr/>
        <a:lstStyle/>
        <a:p>
          <a:r>
            <a:rPr lang="en-US" dirty="0" smtClean="0"/>
            <a:t>Corn is the most popular ingredient and is used in some form in most recipes. </a:t>
          </a:r>
          <a:endParaRPr lang="en-US" dirty="0"/>
        </a:p>
      </dgm:t>
    </dgm:pt>
    <dgm:pt modelId="{8791ECD7-AF97-460A-887B-F23B6D54D8B7}" type="parTrans" cxnId="{F0D77B70-CAB8-41FA-9563-1AA9C0416F28}">
      <dgm:prSet/>
      <dgm:spPr/>
      <dgm:t>
        <a:bodyPr/>
        <a:lstStyle/>
        <a:p>
          <a:endParaRPr lang="en-US"/>
        </a:p>
      </dgm:t>
    </dgm:pt>
    <dgm:pt modelId="{85CAE249-AAFD-4B9E-BA20-785F14194766}" type="sibTrans" cxnId="{F0D77B70-CAB8-41FA-9563-1AA9C0416F28}">
      <dgm:prSet/>
      <dgm:spPr/>
      <dgm:t>
        <a:bodyPr/>
        <a:lstStyle/>
        <a:p>
          <a:endParaRPr lang="en-US"/>
        </a:p>
      </dgm:t>
    </dgm:pt>
    <dgm:pt modelId="{A637406E-66BE-4FDB-9AD5-0B1FF38FD300}">
      <dgm:prSet/>
      <dgm:spPr/>
      <dgm:t>
        <a:bodyPr/>
        <a:lstStyle/>
        <a:p>
          <a:r>
            <a:rPr lang="en-US" dirty="0" smtClean="0"/>
            <a:t>Other traditional ingredients include chili peppers, beans, chocolate, squash and tomatoes.</a:t>
          </a:r>
          <a:endParaRPr lang="en-US" dirty="0"/>
        </a:p>
      </dgm:t>
    </dgm:pt>
    <dgm:pt modelId="{B038ECEF-2F6D-42BE-8866-89A482A08FB2}" type="parTrans" cxnId="{188DA074-0E80-4C14-A894-5199A5C0EE51}">
      <dgm:prSet/>
      <dgm:spPr/>
      <dgm:t>
        <a:bodyPr/>
        <a:lstStyle/>
        <a:p>
          <a:endParaRPr lang="en-US"/>
        </a:p>
      </dgm:t>
    </dgm:pt>
    <dgm:pt modelId="{D449FE87-99CD-4CEA-B028-FC28D1E1760E}" type="sibTrans" cxnId="{188DA074-0E80-4C14-A894-5199A5C0EE51}">
      <dgm:prSet/>
      <dgm:spPr/>
      <dgm:t>
        <a:bodyPr/>
        <a:lstStyle/>
        <a:p>
          <a:endParaRPr lang="en-US"/>
        </a:p>
      </dgm:t>
    </dgm:pt>
    <dgm:pt modelId="{D66547B4-345E-487F-B3C0-8FE015E10E56}">
      <dgm:prSet/>
      <dgm:spPr/>
      <dgm:t>
        <a:bodyPr/>
        <a:lstStyle/>
        <a:p>
          <a:r>
            <a:rPr lang="en-US" smtClean="0"/>
            <a:t>Mealtime is a leisurely family experience and commonly lasts for several hours. </a:t>
          </a:r>
          <a:endParaRPr lang="en-US"/>
        </a:p>
      </dgm:t>
    </dgm:pt>
    <dgm:pt modelId="{46755CFE-7B3E-4904-A39D-B28F9DE1EC39}" type="parTrans" cxnId="{AFB89E9C-FFD9-4C54-9B9A-11F80295EDBC}">
      <dgm:prSet/>
      <dgm:spPr/>
      <dgm:t>
        <a:bodyPr/>
        <a:lstStyle/>
        <a:p>
          <a:endParaRPr lang="en-US"/>
        </a:p>
      </dgm:t>
    </dgm:pt>
    <dgm:pt modelId="{3EBBD1BB-73F9-4D13-84C4-64579049A87B}" type="sibTrans" cxnId="{AFB89E9C-FFD9-4C54-9B9A-11F80295EDBC}">
      <dgm:prSet/>
      <dgm:spPr/>
      <dgm:t>
        <a:bodyPr/>
        <a:lstStyle/>
        <a:p>
          <a:endParaRPr lang="en-US"/>
        </a:p>
      </dgm:t>
    </dgm:pt>
    <dgm:pt modelId="{54B57601-639F-4762-99B3-2B73C23E6FFA}" type="pres">
      <dgm:prSet presAssocID="{9F35FFA6-628D-40A3-B4E5-3C9FE481ED65}" presName="linear" presStyleCnt="0">
        <dgm:presLayoutVars>
          <dgm:animLvl val="lvl"/>
          <dgm:resizeHandles val="exact"/>
        </dgm:presLayoutVars>
      </dgm:prSet>
      <dgm:spPr/>
      <dgm:t>
        <a:bodyPr/>
        <a:lstStyle/>
        <a:p>
          <a:endParaRPr lang="en-US"/>
        </a:p>
      </dgm:t>
    </dgm:pt>
    <dgm:pt modelId="{78E79E6C-1D6D-48F2-86FE-487A6E7292EE}" type="pres">
      <dgm:prSet presAssocID="{8A9F880E-A402-4A5D-8A50-296551722424}" presName="parentText" presStyleLbl="node1" presStyleIdx="0" presStyleCnt="1">
        <dgm:presLayoutVars>
          <dgm:chMax val="0"/>
          <dgm:bulletEnabled val="1"/>
        </dgm:presLayoutVars>
      </dgm:prSet>
      <dgm:spPr/>
      <dgm:t>
        <a:bodyPr/>
        <a:lstStyle/>
        <a:p>
          <a:endParaRPr lang="en-US"/>
        </a:p>
      </dgm:t>
    </dgm:pt>
    <dgm:pt modelId="{A8169CFE-B0D1-45F3-A4D5-009EBF07D969}" type="pres">
      <dgm:prSet presAssocID="{8A9F880E-A402-4A5D-8A50-296551722424}" presName="childText" presStyleLbl="revTx" presStyleIdx="0" presStyleCnt="1">
        <dgm:presLayoutVars>
          <dgm:bulletEnabled val="1"/>
        </dgm:presLayoutVars>
      </dgm:prSet>
      <dgm:spPr/>
      <dgm:t>
        <a:bodyPr/>
        <a:lstStyle/>
        <a:p>
          <a:endParaRPr lang="en-US"/>
        </a:p>
      </dgm:t>
    </dgm:pt>
  </dgm:ptLst>
  <dgm:cxnLst>
    <dgm:cxn modelId="{444BBABF-6E5B-4348-BC85-1F1709F4F3E2}" srcId="{8A9F880E-A402-4A5D-8A50-296551722424}" destId="{0DE52C8D-4EBC-444F-A13A-C977AE0DAEF7}" srcOrd="0" destOrd="0" parTransId="{B64D0356-5422-4A70-B290-87DF38A7512F}" sibTransId="{3BE0CB12-3EDB-4E90-B46B-D959E70C6AAD}"/>
    <dgm:cxn modelId="{06938A00-770D-4904-84B5-D81AEDB292FE}" type="presOf" srcId="{9F35FFA6-628D-40A3-B4E5-3C9FE481ED65}" destId="{54B57601-639F-4762-99B3-2B73C23E6FFA}" srcOrd="0" destOrd="0" presId="urn:microsoft.com/office/officeart/2005/8/layout/vList2"/>
    <dgm:cxn modelId="{83578224-1BFA-4FFF-BD0A-D0E30AFA4419}" type="presOf" srcId="{A5766001-D772-47D5-B5CD-2E73A2B6F581}" destId="{A8169CFE-B0D1-45F3-A4D5-009EBF07D969}" srcOrd="0" destOrd="1" presId="urn:microsoft.com/office/officeart/2005/8/layout/vList2"/>
    <dgm:cxn modelId="{2A2546DC-8683-4D15-B793-94BB3381B66C}" type="presOf" srcId="{A637406E-66BE-4FDB-9AD5-0B1FF38FD300}" destId="{A8169CFE-B0D1-45F3-A4D5-009EBF07D969}" srcOrd="0" destOrd="2" presId="urn:microsoft.com/office/officeart/2005/8/layout/vList2"/>
    <dgm:cxn modelId="{EFF63E96-26F4-4082-9806-BEC4138EBCB4}" srcId="{9F35FFA6-628D-40A3-B4E5-3C9FE481ED65}" destId="{8A9F880E-A402-4A5D-8A50-296551722424}" srcOrd="0" destOrd="0" parTransId="{4719A38F-824D-4C77-A609-5235EE0DB10E}" sibTransId="{574763AA-0071-40BF-AB06-575A146FDB01}"/>
    <dgm:cxn modelId="{7FC49C6E-F651-4A69-BF51-B801D68551FB}" type="presOf" srcId="{8A9F880E-A402-4A5D-8A50-296551722424}" destId="{78E79E6C-1D6D-48F2-86FE-487A6E7292EE}" srcOrd="0" destOrd="0" presId="urn:microsoft.com/office/officeart/2005/8/layout/vList2"/>
    <dgm:cxn modelId="{AFB89E9C-FFD9-4C54-9B9A-11F80295EDBC}" srcId="{8A9F880E-A402-4A5D-8A50-296551722424}" destId="{D66547B4-345E-487F-B3C0-8FE015E10E56}" srcOrd="3" destOrd="0" parTransId="{46755CFE-7B3E-4904-A39D-B28F9DE1EC39}" sibTransId="{3EBBD1BB-73F9-4D13-84C4-64579049A87B}"/>
    <dgm:cxn modelId="{F0D77B70-CAB8-41FA-9563-1AA9C0416F28}" srcId="{8A9F880E-A402-4A5D-8A50-296551722424}" destId="{A5766001-D772-47D5-B5CD-2E73A2B6F581}" srcOrd="1" destOrd="0" parTransId="{8791ECD7-AF97-460A-887B-F23B6D54D8B7}" sibTransId="{85CAE249-AAFD-4B9E-BA20-785F14194766}"/>
    <dgm:cxn modelId="{188DA074-0E80-4C14-A894-5199A5C0EE51}" srcId="{8A9F880E-A402-4A5D-8A50-296551722424}" destId="{A637406E-66BE-4FDB-9AD5-0B1FF38FD300}" srcOrd="2" destOrd="0" parTransId="{B038ECEF-2F6D-42BE-8866-89A482A08FB2}" sibTransId="{D449FE87-99CD-4CEA-B028-FC28D1E1760E}"/>
    <dgm:cxn modelId="{C6F8687B-2A8A-4B04-9CEE-E85B7F5BCCA0}" type="presOf" srcId="{D66547B4-345E-487F-B3C0-8FE015E10E56}" destId="{A8169CFE-B0D1-45F3-A4D5-009EBF07D969}" srcOrd="0" destOrd="3" presId="urn:microsoft.com/office/officeart/2005/8/layout/vList2"/>
    <dgm:cxn modelId="{DF35BA67-E879-4A5B-B481-15D41B8E8928}" type="presOf" srcId="{0DE52C8D-4EBC-444F-A13A-C977AE0DAEF7}" destId="{A8169CFE-B0D1-45F3-A4D5-009EBF07D969}" srcOrd="0" destOrd="0" presId="urn:microsoft.com/office/officeart/2005/8/layout/vList2"/>
    <dgm:cxn modelId="{1B20EAF1-18E0-485A-BC73-7B9DC7BE86E2}" type="presParOf" srcId="{54B57601-639F-4762-99B3-2B73C23E6FFA}" destId="{78E79E6C-1D6D-48F2-86FE-487A6E7292EE}" srcOrd="0" destOrd="0" presId="urn:microsoft.com/office/officeart/2005/8/layout/vList2"/>
    <dgm:cxn modelId="{A53E0016-4FBD-4720-B62D-919861247EA3}" type="presParOf" srcId="{54B57601-639F-4762-99B3-2B73C23E6FFA}" destId="{A8169CFE-B0D1-45F3-A4D5-009EBF07D96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8EADDF3-7C38-412C-A4F1-735FFC22748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C156956-101A-41B8-9A35-80D5CE7D273D}">
      <dgm:prSet/>
      <dgm:spPr>
        <a:solidFill>
          <a:schemeClr val="accent5">
            <a:lumMod val="60000"/>
            <a:lumOff val="40000"/>
          </a:schemeClr>
        </a:solidFill>
      </dgm:spPr>
      <dgm:t>
        <a:bodyPr/>
        <a:lstStyle/>
        <a:p>
          <a:r>
            <a:rPr lang="en-US" b="1" dirty="0" smtClean="0">
              <a:solidFill>
                <a:schemeClr val="tx1"/>
              </a:solidFill>
            </a:rPr>
            <a:t>  Food on Special Occasions</a:t>
          </a:r>
          <a:endParaRPr lang="en-US" dirty="0">
            <a:solidFill>
              <a:schemeClr val="tx1"/>
            </a:solidFill>
          </a:endParaRPr>
        </a:p>
      </dgm:t>
    </dgm:pt>
    <dgm:pt modelId="{C7FBB70C-503B-4FCB-A86B-7A0D8BFAD29A}" type="parTrans" cxnId="{4873BC8F-32A6-4E4B-ADE3-8AC79FEB6712}">
      <dgm:prSet/>
      <dgm:spPr/>
      <dgm:t>
        <a:bodyPr/>
        <a:lstStyle/>
        <a:p>
          <a:endParaRPr lang="en-US"/>
        </a:p>
      </dgm:t>
    </dgm:pt>
    <dgm:pt modelId="{4BAF1A7D-9388-4865-AF36-2B09B65D569A}" type="sibTrans" cxnId="{4873BC8F-32A6-4E4B-ADE3-8AC79FEB6712}">
      <dgm:prSet/>
      <dgm:spPr/>
      <dgm:t>
        <a:bodyPr/>
        <a:lstStyle/>
        <a:p>
          <a:endParaRPr lang="en-US"/>
        </a:p>
      </dgm:t>
    </dgm:pt>
    <dgm:pt modelId="{E2B85B51-DA34-4829-B534-20DEAC60C74E}">
      <dgm:prSet/>
      <dgm:spPr/>
      <dgm:t>
        <a:bodyPr/>
        <a:lstStyle/>
        <a:p>
          <a:r>
            <a:rPr lang="en-US" dirty="0" err="1" smtClean="0"/>
            <a:t>Cinco</a:t>
          </a:r>
          <a:r>
            <a:rPr lang="en-US" dirty="0" smtClean="0"/>
            <a:t> de Mayo:</a:t>
          </a:r>
          <a:endParaRPr lang="en-US" dirty="0"/>
        </a:p>
      </dgm:t>
    </dgm:pt>
    <dgm:pt modelId="{2E98C2A5-4BA7-40A1-8A18-31E0CC2B37D0}" type="parTrans" cxnId="{E308AA9F-BEF8-44BE-9EE9-8F42797B3F73}">
      <dgm:prSet/>
      <dgm:spPr/>
      <dgm:t>
        <a:bodyPr/>
        <a:lstStyle/>
        <a:p>
          <a:endParaRPr lang="en-US"/>
        </a:p>
      </dgm:t>
    </dgm:pt>
    <dgm:pt modelId="{DBECA80E-1DBF-4129-AF9F-21C3B880A015}" type="sibTrans" cxnId="{E308AA9F-BEF8-44BE-9EE9-8F42797B3F73}">
      <dgm:prSet/>
      <dgm:spPr/>
      <dgm:t>
        <a:bodyPr/>
        <a:lstStyle/>
        <a:p>
          <a:endParaRPr lang="en-US"/>
        </a:p>
      </dgm:t>
    </dgm:pt>
    <dgm:pt modelId="{8445B60D-5D4D-4012-8863-61A88E021B77}">
      <dgm:prSet/>
      <dgm:spPr/>
      <dgm:t>
        <a:bodyPr/>
        <a:lstStyle/>
        <a:p>
          <a:r>
            <a:rPr lang="en-US" dirty="0" smtClean="0"/>
            <a:t>Tamales traditionally are made for festivals and parades.</a:t>
          </a:r>
          <a:endParaRPr lang="en-US" dirty="0"/>
        </a:p>
      </dgm:t>
    </dgm:pt>
    <dgm:pt modelId="{6A30827D-55D5-4EA9-B083-09394251C739}" type="parTrans" cxnId="{B68938C0-81C0-4AA1-B8B6-CE58BF684C82}">
      <dgm:prSet/>
      <dgm:spPr/>
      <dgm:t>
        <a:bodyPr/>
        <a:lstStyle/>
        <a:p>
          <a:endParaRPr lang="en-US"/>
        </a:p>
      </dgm:t>
    </dgm:pt>
    <dgm:pt modelId="{42C5420B-74EF-4CB6-9FF1-C902FE5B6B78}" type="sibTrans" cxnId="{B68938C0-81C0-4AA1-B8B6-CE58BF684C82}">
      <dgm:prSet/>
      <dgm:spPr/>
      <dgm:t>
        <a:bodyPr/>
        <a:lstStyle/>
        <a:p>
          <a:endParaRPr lang="en-US"/>
        </a:p>
      </dgm:t>
    </dgm:pt>
    <dgm:pt modelId="{B212532B-6315-43A5-9E34-13BA574F90D6}">
      <dgm:prSet/>
      <dgm:spPr/>
      <dgm:t>
        <a:bodyPr/>
        <a:lstStyle/>
        <a:p>
          <a:r>
            <a:rPr lang="en-US" dirty="0" err="1" smtClean="0"/>
            <a:t>Dia</a:t>
          </a:r>
          <a:r>
            <a:rPr lang="en-US" dirty="0" smtClean="0"/>
            <a:t> de los </a:t>
          </a:r>
          <a:r>
            <a:rPr lang="en-US" dirty="0" err="1" smtClean="0"/>
            <a:t>meurtos</a:t>
          </a:r>
          <a:r>
            <a:rPr lang="en-US" dirty="0" smtClean="0"/>
            <a:t>: “Day of the Dead”</a:t>
          </a:r>
          <a:endParaRPr lang="en-US" dirty="0"/>
        </a:p>
      </dgm:t>
    </dgm:pt>
    <dgm:pt modelId="{AC210684-D1E9-4909-B510-BC6971BE705F}" type="parTrans" cxnId="{65487E97-2E15-485A-9D90-E18475B8B86E}">
      <dgm:prSet/>
      <dgm:spPr/>
      <dgm:t>
        <a:bodyPr/>
        <a:lstStyle/>
        <a:p>
          <a:endParaRPr lang="en-US"/>
        </a:p>
      </dgm:t>
    </dgm:pt>
    <dgm:pt modelId="{212B9010-A9EA-45D2-ADFD-0B19798DD756}" type="sibTrans" cxnId="{65487E97-2E15-485A-9D90-E18475B8B86E}">
      <dgm:prSet/>
      <dgm:spPr/>
      <dgm:t>
        <a:bodyPr/>
        <a:lstStyle/>
        <a:p>
          <a:endParaRPr lang="en-US"/>
        </a:p>
      </dgm:t>
    </dgm:pt>
    <dgm:pt modelId="{BC49E83F-7A96-48AE-85C0-407A44C966FC}">
      <dgm:prSet/>
      <dgm:spPr/>
      <dgm:t>
        <a:bodyPr/>
        <a:lstStyle/>
        <a:p>
          <a:r>
            <a:rPr lang="en-US" dirty="0" smtClean="0"/>
            <a:t>Celebrated with candy and other foods shaped to look like skulls. </a:t>
          </a:r>
          <a:endParaRPr lang="en-US" dirty="0"/>
        </a:p>
      </dgm:t>
    </dgm:pt>
    <dgm:pt modelId="{01C3530B-1CCF-4A5A-AE64-A81E75247F90}" type="parTrans" cxnId="{6BE707D9-DCAF-4C27-9A2E-58C319A24E66}">
      <dgm:prSet/>
      <dgm:spPr/>
      <dgm:t>
        <a:bodyPr/>
        <a:lstStyle/>
        <a:p>
          <a:endParaRPr lang="en-US"/>
        </a:p>
      </dgm:t>
    </dgm:pt>
    <dgm:pt modelId="{A8A6790B-9C88-4E35-B36E-33B71F5C0B77}" type="sibTrans" cxnId="{6BE707D9-DCAF-4C27-9A2E-58C319A24E66}">
      <dgm:prSet/>
      <dgm:spPr/>
      <dgm:t>
        <a:bodyPr/>
        <a:lstStyle/>
        <a:p>
          <a:endParaRPr lang="en-US"/>
        </a:p>
      </dgm:t>
    </dgm:pt>
    <dgm:pt modelId="{AD288E65-61AA-43A8-BFED-FCBF00E5F4E3}">
      <dgm:prSet/>
      <dgm:spPr/>
      <dgm:t>
        <a:bodyPr/>
        <a:lstStyle/>
        <a:p>
          <a:r>
            <a:rPr lang="en-US" dirty="0" smtClean="0"/>
            <a:t>Pan de </a:t>
          </a:r>
          <a:r>
            <a:rPr lang="en-US" dirty="0" err="1" smtClean="0"/>
            <a:t>meurto</a:t>
          </a:r>
          <a:r>
            <a:rPr lang="en-US" dirty="0" smtClean="0"/>
            <a:t>, “bread of the dead” is made especially for the holiday.</a:t>
          </a:r>
          <a:endParaRPr lang="en-US" dirty="0"/>
        </a:p>
      </dgm:t>
    </dgm:pt>
    <dgm:pt modelId="{447EDD2C-78DA-43C7-A247-1A24D32E0C20}" type="parTrans" cxnId="{011540F7-FDD0-4B01-A5F0-2A549F1622DE}">
      <dgm:prSet/>
      <dgm:spPr/>
      <dgm:t>
        <a:bodyPr/>
        <a:lstStyle/>
        <a:p>
          <a:endParaRPr lang="en-US"/>
        </a:p>
      </dgm:t>
    </dgm:pt>
    <dgm:pt modelId="{B5B82C9C-13E5-4A1C-BCA6-A8361C8E15F0}" type="sibTrans" cxnId="{011540F7-FDD0-4B01-A5F0-2A549F1622DE}">
      <dgm:prSet/>
      <dgm:spPr/>
      <dgm:t>
        <a:bodyPr/>
        <a:lstStyle/>
        <a:p>
          <a:endParaRPr lang="en-US"/>
        </a:p>
      </dgm:t>
    </dgm:pt>
    <dgm:pt modelId="{8B439177-FBFA-4E73-AA60-F6EE7FD29EDB}" type="pres">
      <dgm:prSet presAssocID="{C8EADDF3-7C38-412C-A4F1-735FFC227483}" presName="linear" presStyleCnt="0">
        <dgm:presLayoutVars>
          <dgm:animLvl val="lvl"/>
          <dgm:resizeHandles val="exact"/>
        </dgm:presLayoutVars>
      </dgm:prSet>
      <dgm:spPr/>
      <dgm:t>
        <a:bodyPr/>
        <a:lstStyle/>
        <a:p>
          <a:endParaRPr lang="en-US"/>
        </a:p>
      </dgm:t>
    </dgm:pt>
    <dgm:pt modelId="{9A11262D-4385-4468-9A97-58AF2B84512D}" type="pres">
      <dgm:prSet presAssocID="{AC156956-101A-41B8-9A35-80D5CE7D273D}" presName="parentText" presStyleLbl="node1" presStyleIdx="0" presStyleCnt="1">
        <dgm:presLayoutVars>
          <dgm:chMax val="0"/>
          <dgm:bulletEnabled val="1"/>
        </dgm:presLayoutVars>
      </dgm:prSet>
      <dgm:spPr/>
      <dgm:t>
        <a:bodyPr/>
        <a:lstStyle/>
        <a:p>
          <a:endParaRPr lang="en-US"/>
        </a:p>
      </dgm:t>
    </dgm:pt>
    <dgm:pt modelId="{6A41F4E9-F87C-43DF-9767-9E096C446369}" type="pres">
      <dgm:prSet presAssocID="{AC156956-101A-41B8-9A35-80D5CE7D273D}" presName="childText" presStyleLbl="revTx" presStyleIdx="0" presStyleCnt="1" custLinFactNeighborX="-3601" custLinFactNeighborY="367">
        <dgm:presLayoutVars>
          <dgm:bulletEnabled val="1"/>
        </dgm:presLayoutVars>
      </dgm:prSet>
      <dgm:spPr/>
      <dgm:t>
        <a:bodyPr/>
        <a:lstStyle/>
        <a:p>
          <a:endParaRPr lang="en-US"/>
        </a:p>
      </dgm:t>
    </dgm:pt>
  </dgm:ptLst>
  <dgm:cxnLst>
    <dgm:cxn modelId="{0E3DE74F-6B18-43F3-934C-EB76B0B5978C}" type="presOf" srcId="{8445B60D-5D4D-4012-8863-61A88E021B77}" destId="{6A41F4E9-F87C-43DF-9767-9E096C446369}" srcOrd="0" destOrd="1" presId="urn:microsoft.com/office/officeart/2005/8/layout/vList2"/>
    <dgm:cxn modelId="{81B03309-FEB7-416D-A80D-874A0F853916}" type="presOf" srcId="{C8EADDF3-7C38-412C-A4F1-735FFC227483}" destId="{8B439177-FBFA-4E73-AA60-F6EE7FD29EDB}" srcOrd="0" destOrd="0" presId="urn:microsoft.com/office/officeart/2005/8/layout/vList2"/>
    <dgm:cxn modelId="{65487E97-2E15-485A-9D90-E18475B8B86E}" srcId="{AC156956-101A-41B8-9A35-80D5CE7D273D}" destId="{B212532B-6315-43A5-9E34-13BA574F90D6}" srcOrd="1" destOrd="0" parTransId="{AC210684-D1E9-4909-B510-BC6971BE705F}" sibTransId="{212B9010-A9EA-45D2-ADFD-0B19798DD756}"/>
    <dgm:cxn modelId="{6BE707D9-DCAF-4C27-9A2E-58C319A24E66}" srcId="{B212532B-6315-43A5-9E34-13BA574F90D6}" destId="{BC49E83F-7A96-48AE-85C0-407A44C966FC}" srcOrd="0" destOrd="0" parTransId="{01C3530B-1CCF-4A5A-AE64-A81E75247F90}" sibTransId="{A8A6790B-9C88-4E35-B36E-33B71F5C0B77}"/>
    <dgm:cxn modelId="{011540F7-FDD0-4B01-A5F0-2A549F1622DE}" srcId="{B212532B-6315-43A5-9E34-13BA574F90D6}" destId="{AD288E65-61AA-43A8-BFED-FCBF00E5F4E3}" srcOrd="1" destOrd="0" parTransId="{447EDD2C-78DA-43C7-A247-1A24D32E0C20}" sibTransId="{B5B82C9C-13E5-4A1C-BCA6-A8361C8E15F0}"/>
    <dgm:cxn modelId="{4873BC8F-32A6-4E4B-ADE3-8AC79FEB6712}" srcId="{C8EADDF3-7C38-412C-A4F1-735FFC227483}" destId="{AC156956-101A-41B8-9A35-80D5CE7D273D}" srcOrd="0" destOrd="0" parTransId="{C7FBB70C-503B-4FCB-A86B-7A0D8BFAD29A}" sibTransId="{4BAF1A7D-9388-4865-AF36-2B09B65D569A}"/>
    <dgm:cxn modelId="{BD069E58-9595-4797-9846-226BFA897572}" type="presOf" srcId="{AD288E65-61AA-43A8-BFED-FCBF00E5F4E3}" destId="{6A41F4E9-F87C-43DF-9767-9E096C446369}" srcOrd="0" destOrd="4" presId="urn:microsoft.com/office/officeart/2005/8/layout/vList2"/>
    <dgm:cxn modelId="{C6A5FC02-CF9B-4D9F-8329-F4970FB27332}" type="presOf" srcId="{BC49E83F-7A96-48AE-85C0-407A44C966FC}" destId="{6A41F4E9-F87C-43DF-9767-9E096C446369}" srcOrd="0" destOrd="3" presId="urn:microsoft.com/office/officeart/2005/8/layout/vList2"/>
    <dgm:cxn modelId="{B68938C0-81C0-4AA1-B8B6-CE58BF684C82}" srcId="{E2B85B51-DA34-4829-B534-20DEAC60C74E}" destId="{8445B60D-5D4D-4012-8863-61A88E021B77}" srcOrd="0" destOrd="0" parTransId="{6A30827D-55D5-4EA9-B083-09394251C739}" sibTransId="{42C5420B-74EF-4CB6-9FF1-C902FE5B6B78}"/>
    <dgm:cxn modelId="{E308AA9F-BEF8-44BE-9EE9-8F42797B3F73}" srcId="{AC156956-101A-41B8-9A35-80D5CE7D273D}" destId="{E2B85B51-DA34-4829-B534-20DEAC60C74E}" srcOrd="0" destOrd="0" parTransId="{2E98C2A5-4BA7-40A1-8A18-31E0CC2B37D0}" sibTransId="{DBECA80E-1DBF-4129-AF9F-21C3B880A015}"/>
    <dgm:cxn modelId="{C79411FF-2D36-47CB-955D-B750B78580D9}" type="presOf" srcId="{E2B85B51-DA34-4829-B534-20DEAC60C74E}" destId="{6A41F4E9-F87C-43DF-9767-9E096C446369}" srcOrd="0" destOrd="0" presId="urn:microsoft.com/office/officeart/2005/8/layout/vList2"/>
    <dgm:cxn modelId="{7D36E890-A30C-4F01-930B-C54CD1CE9D0D}" type="presOf" srcId="{AC156956-101A-41B8-9A35-80D5CE7D273D}" destId="{9A11262D-4385-4468-9A97-58AF2B84512D}" srcOrd="0" destOrd="0" presId="urn:microsoft.com/office/officeart/2005/8/layout/vList2"/>
    <dgm:cxn modelId="{2439C059-3E27-41AD-AC10-9738672C9A5F}" type="presOf" srcId="{B212532B-6315-43A5-9E34-13BA574F90D6}" destId="{6A41F4E9-F87C-43DF-9767-9E096C446369}" srcOrd="0" destOrd="2" presId="urn:microsoft.com/office/officeart/2005/8/layout/vList2"/>
    <dgm:cxn modelId="{74E6FBD7-5BD3-4DDC-B8FA-91DC28AA3E31}" type="presParOf" srcId="{8B439177-FBFA-4E73-AA60-F6EE7FD29EDB}" destId="{9A11262D-4385-4468-9A97-58AF2B84512D}" srcOrd="0" destOrd="0" presId="urn:microsoft.com/office/officeart/2005/8/layout/vList2"/>
    <dgm:cxn modelId="{769C072A-2213-4831-93E1-9B922C5E5E05}" type="presParOf" srcId="{8B439177-FBFA-4E73-AA60-F6EE7FD29EDB}" destId="{6A41F4E9-F87C-43DF-9767-9E096C44636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E53926-F3E5-4C86-91F7-498A2866CDD9}" type="doc">
      <dgm:prSet loTypeId="urn:microsoft.com/office/officeart/2008/layout/VerticalCurvedList" loCatId="list" qsTypeId="urn:microsoft.com/office/officeart/2005/8/quickstyle/simple2" qsCatId="simple" csTypeId="urn:microsoft.com/office/officeart/2005/8/colors/colorful1#2" csCatId="colorful" phldr="1"/>
      <dgm:spPr/>
      <dgm:t>
        <a:bodyPr/>
        <a:lstStyle/>
        <a:p>
          <a:endParaRPr lang="en-US"/>
        </a:p>
      </dgm:t>
    </dgm:pt>
    <dgm:pt modelId="{26A56FEC-7E08-4FC3-ACE1-F13FA6C63B05}">
      <dgm:prSet/>
      <dgm:spPr>
        <a:solidFill>
          <a:schemeClr val="accent5">
            <a:lumMod val="40000"/>
            <a:lumOff val="60000"/>
          </a:schemeClr>
        </a:solidFill>
      </dgm:spPr>
      <dgm:t>
        <a:bodyPr/>
        <a:lstStyle/>
        <a:p>
          <a:r>
            <a:rPr lang="en-US" b="1" dirty="0" smtClean="0">
              <a:solidFill>
                <a:schemeClr val="tx1"/>
              </a:solidFill>
            </a:rPr>
            <a:t>We all have a favorite food, whether it be a special holiday dish or an old family recipe. The foods we eat all originated somewhere. </a:t>
          </a:r>
          <a:endParaRPr lang="en-US" b="1" dirty="0">
            <a:solidFill>
              <a:schemeClr val="tx1"/>
            </a:solidFill>
          </a:endParaRPr>
        </a:p>
      </dgm:t>
    </dgm:pt>
    <dgm:pt modelId="{5EB7A58A-0427-42A7-882B-4A454B90B21E}" type="parTrans" cxnId="{2DC8902D-40A4-4CA2-9003-665D25E345E9}">
      <dgm:prSet/>
      <dgm:spPr/>
      <dgm:t>
        <a:bodyPr/>
        <a:lstStyle/>
        <a:p>
          <a:endParaRPr lang="en-US"/>
        </a:p>
      </dgm:t>
    </dgm:pt>
    <dgm:pt modelId="{7077FF87-E961-44FC-84A0-89731C2283F8}" type="sibTrans" cxnId="{2DC8902D-40A4-4CA2-9003-665D25E345E9}">
      <dgm:prSet/>
      <dgm:spPr/>
      <dgm:t>
        <a:bodyPr/>
        <a:lstStyle/>
        <a:p>
          <a:endParaRPr lang="en-US"/>
        </a:p>
      </dgm:t>
    </dgm:pt>
    <dgm:pt modelId="{A8FEEA1C-4FAD-453A-A344-CB55A644F5FF}">
      <dgm:prSet/>
      <dgm:spPr>
        <a:solidFill>
          <a:schemeClr val="accent6">
            <a:lumMod val="60000"/>
            <a:lumOff val="40000"/>
          </a:schemeClr>
        </a:solidFill>
      </dgm:spPr>
      <dgm:t>
        <a:bodyPr/>
        <a:lstStyle/>
        <a:p>
          <a:r>
            <a:rPr lang="en-US" b="1" dirty="0" smtClean="0">
              <a:solidFill>
                <a:schemeClr val="tx1"/>
              </a:solidFill>
            </a:rPr>
            <a:t>Can you figure out where these American favorites got their start? </a:t>
          </a:r>
          <a:endParaRPr lang="en-US" b="1" dirty="0">
            <a:solidFill>
              <a:schemeClr val="tx1"/>
            </a:solidFill>
          </a:endParaRPr>
        </a:p>
      </dgm:t>
    </dgm:pt>
    <dgm:pt modelId="{2FA0F21A-3F2B-4491-949D-EE1717A23E2A}" type="parTrans" cxnId="{93B9FA96-ED0A-4C3D-97FE-85D82E065FA7}">
      <dgm:prSet/>
      <dgm:spPr/>
      <dgm:t>
        <a:bodyPr/>
        <a:lstStyle/>
        <a:p>
          <a:endParaRPr lang="en-US"/>
        </a:p>
      </dgm:t>
    </dgm:pt>
    <dgm:pt modelId="{F323ADAC-E25B-4420-94B1-F3C5BC264CB8}" type="sibTrans" cxnId="{93B9FA96-ED0A-4C3D-97FE-85D82E065FA7}">
      <dgm:prSet/>
      <dgm:spPr/>
      <dgm:t>
        <a:bodyPr/>
        <a:lstStyle/>
        <a:p>
          <a:endParaRPr lang="en-US"/>
        </a:p>
      </dgm:t>
    </dgm:pt>
    <dgm:pt modelId="{EA9378C1-4961-4B2D-B911-BDA9C030CE62}" type="pres">
      <dgm:prSet presAssocID="{03E53926-F3E5-4C86-91F7-498A2866CDD9}" presName="Name0" presStyleCnt="0">
        <dgm:presLayoutVars>
          <dgm:chMax val="7"/>
          <dgm:chPref val="7"/>
          <dgm:dir/>
        </dgm:presLayoutVars>
      </dgm:prSet>
      <dgm:spPr/>
      <dgm:t>
        <a:bodyPr/>
        <a:lstStyle/>
        <a:p>
          <a:endParaRPr lang="en-US"/>
        </a:p>
      </dgm:t>
    </dgm:pt>
    <dgm:pt modelId="{7BD81F99-E51F-4434-83F1-D90D58744956}" type="pres">
      <dgm:prSet presAssocID="{03E53926-F3E5-4C86-91F7-498A2866CDD9}" presName="Name1" presStyleCnt="0"/>
      <dgm:spPr/>
    </dgm:pt>
    <dgm:pt modelId="{89BB231E-525F-418A-B150-B9528ADE33C8}" type="pres">
      <dgm:prSet presAssocID="{03E53926-F3E5-4C86-91F7-498A2866CDD9}" presName="cycle" presStyleCnt="0"/>
      <dgm:spPr/>
    </dgm:pt>
    <dgm:pt modelId="{FB66DE78-1C53-47A5-9C93-D6D35154AEAE}" type="pres">
      <dgm:prSet presAssocID="{03E53926-F3E5-4C86-91F7-498A2866CDD9}" presName="srcNode" presStyleLbl="node1" presStyleIdx="0" presStyleCnt="2"/>
      <dgm:spPr/>
    </dgm:pt>
    <dgm:pt modelId="{ED0D07D7-DF1E-48C0-B3C4-EEA45EF020F9}" type="pres">
      <dgm:prSet presAssocID="{03E53926-F3E5-4C86-91F7-498A2866CDD9}" presName="conn" presStyleLbl="parChTrans1D2" presStyleIdx="0" presStyleCnt="1"/>
      <dgm:spPr/>
      <dgm:t>
        <a:bodyPr/>
        <a:lstStyle/>
        <a:p>
          <a:endParaRPr lang="en-US"/>
        </a:p>
      </dgm:t>
    </dgm:pt>
    <dgm:pt modelId="{F6C21E90-DB39-4F3F-AC09-4818E8C4913B}" type="pres">
      <dgm:prSet presAssocID="{03E53926-F3E5-4C86-91F7-498A2866CDD9}" presName="extraNode" presStyleLbl="node1" presStyleIdx="0" presStyleCnt="2"/>
      <dgm:spPr/>
    </dgm:pt>
    <dgm:pt modelId="{168D0C1C-94BA-478E-86D0-DAF0A3D5AD6E}" type="pres">
      <dgm:prSet presAssocID="{03E53926-F3E5-4C86-91F7-498A2866CDD9}" presName="dstNode" presStyleLbl="node1" presStyleIdx="0" presStyleCnt="2"/>
      <dgm:spPr/>
    </dgm:pt>
    <dgm:pt modelId="{8E44C3DA-B40F-4435-996B-562F39C2B4C7}" type="pres">
      <dgm:prSet presAssocID="{26A56FEC-7E08-4FC3-ACE1-F13FA6C63B05}" presName="text_1" presStyleLbl="node1" presStyleIdx="0" presStyleCnt="2" custScaleX="104447" custLinFactNeighborX="-4703">
        <dgm:presLayoutVars>
          <dgm:bulletEnabled val="1"/>
        </dgm:presLayoutVars>
      </dgm:prSet>
      <dgm:spPr/>
      <dgm:t>
        <a:bodyPr/>
        <a:lstStyle/>
        <a:p>
          <a:endParaRPr lang="en-US"/>
        </a:p>
      </dgm:t>
    </dgm:pt>
    <dgm:pt modelId="{1D7BB3F4-D29A-4382-ABE3-E31F41837CB6}" type="pres">
      <dgm:prSet presAssocID="{26A56FEC-7E08-4FC3-ACE1-F13FA6C63B05}" presName="accent_1" presStyleCnt="0"/>
      <dgm:spPr/>
    </dgm:pt>
    <dgm:pt modelId="{4BF105B3-0A65-42DE-8C04-5A82EC963B8D}" type="pres">
      <dgm:prSet presAssocID="{26A56FEC-7E08-4FC3-ACE1-F13FA6C63B05}" presName="accentRepeatNode" presStyleLbl="solidFgAcc1" presStyleIdx="0" presStyleCnt="2" custScaleX="76809" custScaleY="81610" custLinFactNeighborX="-9109"/>
      <dgm:spPr>
        <a:solidFill>
          <a:schemeClr val="accent4">
            <a:lumMod val="40000"/>
            <a:lumOff val="60000"/>
          </a:schemeClr>
        </a:solidFill>
      </dgm:spPr>
    </dgm:pt>
    <dgm:pt modelId="{9FB033CC-9361-4976-8B88-7E7035BE3C19}" type="pres">
      <dgm:prSet presAssocID="{A8FEEA1C-4FAD-453A-A344-CB55A644F5FF}" presName="text_2" presStyleLbl="node1" presStyleIdx="1" presStyleCnt="2" custScaleX="104311" custLinFactNeighborX="-2622">
        <dgm:presLayoutVars>
          <dgm:bulletEnabled val="1"/>
        </dgm:presLayoutVars>
      </dgm:prSet>
      <dgm:spPr/>
      <dgm:t>
        <a:bodyPr/>
        <a:lstStyle/>
        <a:p>
          <a:endParaRPr lang="en-US"/>
        </a:p>
      </dgm:t>
    </dgm:pt>
    <dgm:pt modelId="{12BA7DA8-B315-413E-BE25-407F9C653E78}" type="pres">
      <dgm:prSet presAssocID="{A8FEEA1C-4FAD-453A-A344-CB55A644F5FF}" presName="accent_2" presStyleCnt="0"/>
      <dgm:spPr/>
    </dgm:pt>
    <dgm:pt modelId="{215BED6E-C0CD-4296-8C16-64126FA88CF9}" type="pres">
      <dgm:prSet presAssocID="{A8FEEA1C-4FAD-453A-A344-CB55A644F5FF}" presName="accentRepeatNode" presStyleLbl="solidFgAcc1" presStyleIdx="1" presStyleCnt="2" custScaleX="81610" custScaleY="81610" custLinFactNeighborX="-6708"/>
      <dgm:spPr>
        <a:solidFill>
          <a:schemeClr val="bg1">
            <a:lumMod val="85000"/>
          </a:schemeClr>
        </a:solidFill>
      </dgm:spPr>
    </dgm:pt>
  </dgm:ptLst>
  <dgm:cxnLst>
    <dgm:cxn modelId="{742D4096-E069-4B68-8868-1C02806A67A4}" type="presOf" srcId="{7077FF87-E961-44FC-84A0-89731C2283F8}" destId="{ED0D07D7-DF1E-48C0-B3C4-EEA45EF020F9}" srcOrd="0" destOrd="0" presId="urn:microsoft.com/office/officeart/2008/layout/VerticalCurvedList"/>
    <dgm:cxn modelId="{3DE8DF3F-E602-4268-862B-8580CF8017AE}" type="presOf" srcId="{A8FEEA1C-4FAD-453A-A344-CB55A644F5FF}" destId="{9FB033CC-9361-4976-8B88-7E7035BE3C19}" srcOrd="0" destOrd="0" presId="urn:microsoft.com/office/officeart/2008/layout/VerticalCurvedList"/>
    <dgm:cxn modelId="{E3DD2E07-4D73-442F-8A26-1EB6932DC55D}" type="presOf" srcId="{03E53926-F3E5-4C86-91F7-498A2866CDD9}" destId="{EA9378C1-4961-4B2D-B911-BDA9C030CE62}" srcOrd="0" destOrd="0" presId="urn:microsoft.com/office/officeart/2008/layout/VerticalCurvedList"/>
    <dgm:cxn modelId="{B9A4E259-8536-44D4-84A6-6DF72406F295}" type="presOf" srcId="{26A56FEC-7E08-4FC3-ACE1-F13FA6C63B05}" destId="{8E44C3DA-B40F-4435-996B-562F39C2B4C7}" srcOrd="0" destOrd="0" presId="urn:microsoft.com/office/officeart/2008/layout/VerticalCurvedList"/>
    <dgm:cxn modelId="{2DC8902D-40A4-4CA2-9003-665D25E345E9}" srcId="{03E53926-F3E5-4C86-91F7-498A2866CDD9}" destId="{26A56FEC-7E08-4FC3-ACE1-F13FA6C63B05}" srcOrd="0" destOrd="0" parTransId="{5EB7A58A-0427-42A7-882B-4A454B90B21E}" sibTransId="{7077FF87-E961-44FC-84A0-89731C2283F8}"/>
    <dgm:cxn modelId="{93B9FA96-ED0A-4C3D-97FE-85D82E065FA7}" srcId="{03E53926-F3E5-4C86-91F7-498A2866CDD9}" destId="{A8FEEA1C-4FAD-453A-A344-CB55A644F5FF}" srcOrd="1" destOrd="0" parTransId="{2FA0F21A-3F2B-4491-949D-EE1717A23E2A}" sibTransId="{F323ADAC-E25B-4420-94B1-F3C5BC264CB8}"/>
    <dgm:cxn modelId="{2553DFCA-5E2A-42F3-A079-17EF07EB0CF3}" type="presParOf" srcId="{EA9378C1-4961-4B2D-B911-BDA9C030CE62}" destId="{7BD81F99-E51F-4434-83F1-D90D58744956}" srcOrd="0" destOrd="0" presId="urn:microsoft.com/office/officeart/2008/layout/VerticalCurvedList"/>
    <dgm:cxn modelId="{D3C8A504-EEBF-4308-BAAA-4000B040B4CD}" type="presParOf" srcId="{7BD81F99-E51F-4434-83F1-D90D58744956}" destId="{89BB231E-525F-418A-B150-B9528ADE33C8}" srcOrd="0" destOrd="0" presId="urn:microsoft.com/office/officeart/2008/layout/VerticalCurvedList"/>
    <dgm:cxn modelId="{38A8E1C9-F6DC-4F3D-A122-A0C18BDF1CA1}" type="presParOf" srcId="{89BB231E-525F-418A-B150-B9528ADE33C8}" destId="{FB66DE78-1C53-47A5-9C93-D6D35154AEAE}" srcOrd="0" destOrd="0" presId="urn:microsoft.com/office/officeart/2008/layout/VerticalCurvedList"/>
    <dgm:cxn modelId="{0C097B31-5B97-4180-901A-C8676BDCB25A}" type="presParOf" srcId="{89BB231E-525F-418A-B150-B9528ADE33C8}" destId="{ED0D07D7-DF1E-48C0-B3C4-EEA45EF020F9}" srcOrd="1" destOrd="0" presId="urn:microsoft.com/office/officeart/2008/layout/VerticalCurvedList"/>
    <dgm:cxn modelId="{8ACD1352-D93A-45B6-8DFD-170262D6C13F}" type="presParOf" srcId="{89BB231E-525F-418A-B150-B9528ADE33C8}" destId="{F6C21E90-DB39-4F3F-AC09-4818E8C4913B}" srcOrd="2" destOrd="0" presId="urn:microsoft.com/office/officeart/2008/layout/VerticalCurvedList"/>
    <dgm:cxn modelId="{A9099EB2-4A23-4605-A400-4355E2BCDADE}" type="presParOf" srcId="{89BB231E-525F-418A-B150-B9528ADE33C8}" destId="{168D0C1C-94BA-478E-86D0-DAF0A3D5AD6E}" srcOrd="3" destOrd="0" presId="urn:microsoft.com/office/officeart/2008/layout/VerticalCurvedList"/>
    <dgm:cxn modelId="{4F229F07-25F2-4041-A56F-F72C1D14238F}" type="presParOf" srcId="{7BD81F99-E51F-4434-83F1-D90D58744956}" destId="{8E44C3DA-B40F-4435-996B-562F39C2B4C7}" srcOrd="1" destOrd="0" presId="urn:microsoft.com/office/officeart/2008/layout/VerticalCurvedList"/>
    <dgm:cxn modelId="{247BD546-C422-4E6F-B864-0013FEF9C1A1}" type="presParOf" srcId="{7BD81F99-E51F-4434-83F1-D90D58744956}" destId="{1D7BB3F4-D29A-4382-ABE3-E31F41837CB6}" srcOrd="2" destOrd="0" presId="urn:microsoft.com/office/officeart/2008/layout/VerticalCurvedList"/>
    <dgm:cxn modelId="{DD054BD5-B9FE-44A1-A313-0A7997370BB2}" type="presParOf" srcId="{1D7BB3F4-D29A-4382-ABE3-E31F41837CB6}" destId="{4BF105B3-0A65-42DE-8C04-5A82EC963B8D}" srcOrd="0" destOrd="0" presId="urn:microsoft.com/office/officeart/2008/layout/VerticalCurvedList"/>
    <dgm:cxn modelId="{6E7D050F-8347-41B1-9616-0A892FA35467}" type="presParOf" srcId="{7BD81F99-E51F-4434-83F1-D90D58744956}" destId="{9FB033CC-9361-4976-8B88-7E7035BE3C19}" srcOrd="3" destOrd="0" presId="urn:microsoft.com/office/officeart/2008/layout/VerticalCurvedList"/>
    <dgm:cxn modelId="{AF98573F-F758-48F9-947F-1457C7536191}" type="presParOf" srcId="{7BD81F99-E51F-4434-83F1-D90D58744956}" destId="{12BA7DA8-B315-413E-BE25-407F9C653E78}" srcOrd="4" destOrd="0" presId="urn:microsoft.com/office/officeart/2008/layout/VerticalCurvedList"/>
    <dgm:cxn modelId="{63009B41-F999-4478-8D66-301275A019B2}" type="presParOf" srcId="{12BA7DA8-B315-413E-BE25-407F9C653E78}" destId="{215BED6E-C0CD-4296-8C16-64126FA88CF9}"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4EA4A73-E7CC-4125-A44F-8BEBEF8D12B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5C682C6-F9CC-4CCA-9875-0BAEF3C18C1D}">
      <dgm:prSet/>
      <dgm:spPr>
        <a:solidFill>
          <a:schemeClr val="bg2">
            <a:lumMod val="50000"/>
          </a:schemeClr>
        </a:solidFill>
      </dgm:spPr>
      <dgm:t>
        <a:bodyPr/>
        <a:lstStyle/>
        <a:p>
          <a:r>
            <a:rPr lang="en-US" b="1" dirty="0" smtClean="0">
              <a:solidFill>
                <a:schemeClr val="tx1"/>
              </a:solidFill>
            </a:rPr>
            <a:t>Traditional Foods</a:t>
          </a:r>
          <a:endParaRPr lang="en-US" dirty="0">
            <a:solidFill>
              <a:schemeClr val="tx1"/>
            </a:solidFill>
          </a:endParaRPr>
        </a:p>
      </dgm:t>
    </dgm:pt>
    <dgm:pt modelId="{7BB9D6FE-DFEC-487F-9F40-E1E68207B201}" type="parTrans" cxnId="{291DE434-55AF-4DF2-8AFE-2E03CEB42561}">
      <dgm:prSet/>
      <dgm:spPr/>
      <dgm:t>
        <a:bodyPr/>
        <a:lstStyle/>
        <a:p>
          <a:endParaRPr lang="en-US"/>
        </a:p>
      </dgm:t>
    </dgm:pt>
    <dgm:pt modelId="{3FF016B5-E0C9-4E55-AB29-50DF8EFFE94B}" type="sibTrans" cxnId="{291DE434-55AF-4DF2-8AFE-2E03CEB42561}">
      <dgm:prSet/>
      <dgm:spPr/>
      <dgm:t>
        <a:bodyPr/>
        <a:lstStyle/>
        <a:p>
          <a:endParaRPr lang="en-US"/>
        </a:p>
      </dgm:t>
    </dgm:pt>
    <dgm:pt modelId="{DD43F65E-340A-4B5F-B442-43E4F1982A04}">
      <dgm:prSet custT="1"/>
      <dgm:spPr/>
      <dgm:t>
        <a:bodyPr/>
        <a:lstStyle/>
        <a:p>
          <a:r>
            <a:rPr lang="en-US" sz="4000" dirty="0" smtClean="0"/>
            <a:t>Tamales</a:t>
          </a:r>
          <a:endParaRPr lang="en-US" sz="4000" dirty="0"/>
        </a:p>
      </dgm:t>
    </dgm:pt>
    <dgm:pt modelId="{541768A5-9A96-492B-8A94-DE29E2ACEBDC}" type="parTrans" cxnId="{F9263B5D-32F1-4E80-9A06-83DB63E67B54}">
      <dgm:prSet/>
      <dgm:spPr/>
      <dgm:t>
        <a:bodyPr/>
        <a:lstStyle/>
        <a:p>
          <a:endParaRPr lang="en-US"/>
        </a:p>
      </dgm:t>
    </dgm:pt>
    <dgm:pt modelId="{8C707192-A2CC-422A-A03A-7DADC8BF3F25}" type="sibTrans" cxnId="{F9263B5D-32F1-4E80-9A06-83DB63E67B54}">
      <dgm:prSet/>
      <dgm:spPr/>
      <dgm:t>
        <a:bodyPr/>
        <a:lstStyle/>
        <a:p>
          <a:endParaRPr lang="en-US"/>
        </a:p>
      </dgm:t>
    </dgm:pt>
    <dgm:pt modelId="{E961C2D1-7D77-47AC-B403-8F2DBCB07D5D}">
      <dgm:prSet custT="1"/>
      <dgm:spPr/>
      <dgm:t>
        <a:bodyPr/>
        <a:lstStyle/>
        <a:p>
          <a:r>
            <a:rPr lang="en-US" sz="4000" smtClean="0"/>
            <a:t>Enchiladas</a:t>
          </a:r>
          <a:endParaRPr lang="en-US" sz="4000"/>
        </a:p>
      </dgm:t>
    </dgm:pt>
    <dgm:pt modelId="{AAFE87E7-5755-472A-A8D4-A9A89C377F05}" type="parTrans" cxnId="{103368AD-8E9B-456F-B660-FB8A7986BF15}">
      <dgm:prSet/>
      <dgm:spPr/>
      <dgm:t>
        <a:bodyPr/>
        <a:lstStyle/>
        <a:p>
          <a:endParaRPr lang="en-US"/>
        </a:p>
      </dgm:t>
    </dgm:pt>
    <dgm:pt modelId="{89AC8D50-8AA3-4BCE-A1E3-62877279F1BD}" type="sibTrans" cxnId="{103368AD-8E9B-456F-B660-FB8A7986BF15}">
      <dgm:prSet/>
      <dgm:spPr/>
      <dgm:t>
        <a:bodyPr/>
        <a:lstStyle/>
        <a:p>
          <a:endParaRPr lang="en-US"/>
        </a:p>
      </dgm:t>
    </dgm:pt>
    <dgm:pt modelId="{0976B80F-5A86-46CF-B98B-5F06AAAA1DB1}">
      <dgm:prSet custT="1"/>
      <dgm:spPr/>
      <dgm:t>
        <a:bodyPr/>
        <a:lstStyle/>
        <a:p>
          <a:r>
            <a:rPr lang="en-US" sz="4000" dirty="0" smtClean="0"/>
            <a:t>Tortillas</a:t>
          </a:r>
          <a:endParaRPr lang="en-US" sz="4000" dirty="0"/>
        </a:p>
      </dgm:t>
    </dgm:pt>
    <dgm:pt modelId="{AF4152FA-51EF-41AB-92A4-BAB3D1AD561A}" type="parTrans" cxnId="{1D5E1246-6D49-42CA-BEAC-A5CE5FBC474B}">
      <dgm:prSet/>
      <dgm:spPr/>
      <dgm:t>
        <a:bodyPr/>
        <a:lstStyle/>
        <a:p>
          <a:endParaRPr lang="en-US"/>
        </a:p>
      </dgm:t>
    </dgm:pt>
    <dgm:pt modelId="{16898337-7879-4017-8404-576B76B3391E}" type="sibTrans" cxnId="{1D5E1246-6D49-42CA-BEAC-A5CE5FBC474B}">
      <dgm:prSet/>
      <dgm:spPr/>
      <dgm:t>
        <a:bodyPr/>
        <a:lstStyle/>
        <a:p>
          <a:endParaRPr lang="en-US"/>
        </a:p>
      </dgm:t>
    </dgm:pt>
    <dgm:pt modelId="{4ABD54B2-8AE5-4CE3-8FA8-71619C2B13BC}" type="pres">
      <dgm:prSet presAssocID="{C4EA4A73-E7CC-4125-A44F-8BEBEF8D12B5}" presName="linear" presStyleCnt="0">
        <dgm:presLayoutVars>
          <dgm:animLvl val="lvl"/>
          <dgm:resizeHandles val="exact"/>
        </dgm:presLayoutVars>
      </dgm:prSet>
      <dgm:spPr/>
      <dgm:t>
        <a:bodyPr/>
        <a:lstStyle/>
        <a:p>
          <a:endParaRPr lang="en-US"/>
        </a:p>
      </dgm:t>
    </dgm:pt>
    <dgm:pt modelId="{64F6A4D4-0871-4A30-B2C9-E68455F4A408}" type="pres">
      <dgm:prSet presAssocID="{D5C682C6-F9CC-4CCA-9875-0BAEF3C18C1D}" presName="parentText" presStyleLbl="node1" presStyleIdx="0" presStyleCnt="1" custScaleY="75742">
        <dgm:presLayoutVars>
          <dgm:chMax val="0"/>
          <dgm:bulletEnabled val="1"/>
        </dgm:presLayoutVars>
      </dgm:prSet>
      <dgm:spPr/>
      <dgm:t>
        <a:bodyPr/>
        <a:lstStyle/>
        <a:p>
          <a:endParaRPr lang="en-US"/>
        </a:p>
      </dgm:t>
    </dgm:pt>
    <dgm:pt modelId="{0ED3E57F-3CB8-442A-BDF1-D92A6C47D5E4}" type="pres">
      <dgm:prSet presAssocID="{D5C682C6-F9CC-4CCA-9875-0BAEF3C18C1D}" presName="childText" presStyleLbl="revTx" presStyleIdx="0" presStyleCnt="1">
        <dgm:presLayoutVars>
          <dgm:bulletEnabled val="1"/>
        </dgm:presLayoutVars>
      </dgm:prSet>
      <dgm:spPr/>
      <dgm:t>
        <a:bodyPr/>
        <a:lstStyle/>
        <a:p>
          <a:endParaRPr lang="en-US"/>
        </a:p>
      </dgm:t>
    </dgm:pt>
  </dgm:ptLst>
  <dgm:cxnLst>
    <dgm:cxn modelId="{103368AD-8E9B-456F-B660-FB8A7986BF15}" srcId="{D5C682C6-F9CC-4CCA-9875-0BAEF3C18C1D}" destId="{E961C2D1-7D77-47AC-B403-8F2DBCB07D5D}" srcOrd="1" destOrd="0" parTransId="{AAFE87E7-5755-472A-A8D4-A9A89C377F05}" sibTransId="{89AC8D50-8AA3-4BCE-A1E3-62877279F1BD}"/>
    <dgm:cxn modelId="{EF046DDB-6849-4597-8206-6A1B2A625A1B}" type="presOf" srcId="{0976B80F-5A86-46CF-B98B-5F06AAAA1DB1}" destId="{0ED3E57F-3CB8-442A-BDF1-D92A6C47D5E4}" srcOrd="0" destOrd="2" presId="urn:microsoft.com/office/officeart/2005/8/layout/vList2"/>
    <dgm:cxn modelId="{C6D0F37E-C377-4F40-B030-52A74107CFF8}" type="presOf" srcId="{D5C682C6-F9CC-4CCA-9875-0BAEF3C18C1D}" destId="{64F6A4D4-0871-4A30-B2C9-E68455F4A408}" srcOrd="0" destOrd="0" presId="urn:microsoft.com/office/officeart/2005/8/layout/vList2"/>
    <dgm:cxn modelId="{1D5E1246-6D49-42CA-BEAC-A5CE5FBC474B}" srcId="{D5C682C6-F9CC-4CCA-9875-0BAEF3C18C1D}" destId="{0976B80F-5A86-46CF-B98B-5F06AAAA1DB1}" srcOrd="2" destOrd="0" parTransId="{AF4152FA-51EF-41AB-92A4-BAB3D1AD561A}" sibTransId="{16898337-7879-4017-8404-576B76B3391E}"/>
    <dgm:cxn modelId="{9C7DF09C-CDA0-4BB5-9105-71ABDC0372AD}" type="presOf" srcId="{E961C2D1-7D77-47AC-B403-8F2DBCB07D5D}" destId="{0ED3E57F-3CB8-442A-BDF1-D92A6C47D5E4}" srcOrd="0" destOrd="1" presId="urn:microsoft.com/office/officeart/2005/8/layout/vList2"/>
    <dgm:cxn modelId="{F9263B5D-32F1-4E80-9A06-83DB63E67B54}" srcId="{D5C682C6-F9CC-4CCA-9875-0BAEF3C18C1D}" destId="{DD43F65E-340A-4B5F-B442-43E4F1982A04}" srcOrd="0" destOrd="0" parTransId="{541768A5-9A96-492B-8A94-DE29E2ACEBDC}" sibTransId="{8C707192-A2CC-422A-A03A-7DADC8BF3F25}"/>
    <dgm:cxn modelId="{291DE434-55AF-4DF2-8AFE-2E03CEB42561}" srcId="{C4EA4A73-E7CC-4125-A44F-8BEBEF8D12B5}" destId="{D5C682C6-F9CC-4CCA-9875-0BAEF3C18C1D}" srcOrd="0" destOrd="0" parTransId="{7BB9D6FE-DFEC-487F-9F40-E1E68207B201}" sibTransId="{3FF016B5-E0C9-4E55-AB29-50DF8EFFE94B}"/>
    <dgm:cxn modelId="{BCDBBF9C-A2BE-4AF5-8789-2657AEA5C070}" type="presOf" srcId="{C4EA4A73-E7CC-4125-A44F-8BEBEF8D12B5}" destId="{4ABD54B2-8AE5-4CE3-8FA8-71619C2B13BC}" srcOrd="0" destOrd="0" presId="urn:microsoft.com/office/officeart/2005/8/layout/vList2"/>
    <dgm:cxn modelId="{124672C6-90C9-42F5-A37C-D42717D509CC}" type="presOf" srcId="{DD43F65E-340A-4B5F-B442-43E4F1982A04}" destId="{0ED3E57F-3CB8-442A-BDF1-D92A6C47D5E4}" srcOrd="0" destOrd="0" presId="urn:microsoft.com/office/officeart/2005/8/layout/vList2"/>
    <dgm:cxn modelId="{6B01EA7B-A719-4924-8020-2CEB1B32608A}" type="presParOf" srcId="{4ABD54B2-8AE5-4CE3-8FA8-71619C2B13BC}" destId="{64F6A4D4-0871-4A30-B2C9-E68455F4A408}" srcOrd="0" destOrd="0" presId="urn:microsoft.com/office/officeart/2005/8/layout/vList2"/>
    <dgm:cxn modelId="{F2ACFA6F-7BE8-4140-ADD5-52EF05F39A48}" type="presParOf" srcId="{4ABD54B2-8AE5-4CE3-8FA8-71619C2B13BC}" destId="{0ED3E57F-3CB8-442A-BDF1-D92A6C47D5E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F2C7068-9CB1-4C8D-A5DB-996A43D0A01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BEAFE33-EE9C-49B2-BCEB-3E70A36687FB}">
      <dgm:prSet/>
      <dgm:spPr>
        <a:solidFill>
          <a:schemeClr val="accent4"/>
        </a:solidFill>
      </dgm:spPr>
      <dgm:t>
        <a:bodyPr/>
        <a:lstStyle/>
        <a:p>
          <a:r>
            <a:rPr lang="en-US" b="1" dirty="0" smtClean="0">
              <a:solidFill>
                <a:schemeClr val="tx1"/>
              </a:solidFill>
            </a:rPr>
            <a:t>Food in Daily Life</a:t>
          </a:r>
          <a:endParaRPr lang="en-US" dirty="0">
            <a:solidFill>
              <a:schemeClr val="tx1"/>
            </a:solidFill>
          </a:endParaRPr>
        </a:p>
      </dgm:t>
    </dgm:pt>
    <dgm:pt modelId="{A47C5551-6351-4EC6-866D-154497DDDA54}" type="parTrans" cxnId="{4AF0F0F3-EB79-4C12-A40D-FCF66045CC81}">
      <dgm:prSet/>
      <dgm:spPr/>
      <dgm:t>
        <a:bodyPr/>
        <a:lstStyle/>
        <a:p>
          <a:endParaRPr lang="en-US"/>
        </a:p>
      </dgm:t>
    </dgm:pt>
    <dgm:pt modelId="{F4DFC55E-1860-47FF-8981-BFD477762886}" type="sibTrans" cxnId="{4AF0F0F3-EB79-4C12-A40D-FCF66045CC81}">
      <dgm:prSet/>
      <dgm:spPr/>
      <dgm:t>
        <a:bodyPr/>
        <a:lstStyle/>
        <a:p>
          <a:endParaRPr lang="en-US"/>
        </a:p>
      </dgm:t>
    </dgm:pt>
    <dgm:pt modelId="{1E9A5571-E190-4E67-B49C-208CE78660F9}">
      <dgm:prSet/>
      <dgm:spPr/>
      <dgm:t>
        <a:bodyPr/>
        <a:lstStyle/>
        <a:p>
          <a:r>
            <a:rPr lang="en-US" dirty="0" smtClean="0"/>
            <a:t>Influenced by both Turkish and Eastern European cuisine</a:t>
          </a:r>
          <a:endParaRPr lang="en-US" dirty="0"/>
        </a:p>
      </dgm:t>
    </dgm:pt>
    <dgm:pt modelId="{81B56CD7-274D-4748-B68E-40C385D41732}" type="parTrans" cxnId="{7D6C06B1-374F-43CD-A07D-754CD56B5D4A}">
      <dgm:prSet/>
      <dgm:spPr/>
      <dgm:t>
        <a:bodyPr/>
        <a:lstStyle/>
        <a:p>
          <a:endParaRPr lang="en-US"/>
        </a:p>
      </dgm:t>
    </dgm:pt>
    <dgm:pt modelId="{AE657D1A-BCCA-436C-ACC9-BAEF97B0A07E}" type="sibTrans" cxnId="{7D6C06B1-374F-43CD-A07D-754CD56B5D4A}">
      <dgm:prSet/>
      <dgm:spPr/>
      <dgm:t>
        <a:bodyPr/>
        <a:lstStyle/>
        <a:p>
          <a:endParaRPr lang="en-US"/>
        </a:p>
      </dgm:t>
    </dgm:pt>
    <dgm:pt modelId="{137EEF46-4D2B-40A9-9092-71B28F796D24}">
      <dgm:prSet/>
      <dgm:spPr/>
      <dgm:t>
        <a:bodyPr/>
        <a:lstStyle/>
        <a:p>
          <a:r>
            <a:rPr lang="en-US" dirty="0" smtClean="0"/>
            <a:t>Grilled meat- and cabbage-based dishes most popular</a:t>
          </a:r>
          <a:endParaRPr lang="en-US" dirty="0"/>
        </a:p>
      </dgm:t>
    </dgm:pt>
    <dgm:pt modelId="{8F532255-8A1E-4B93-8DDE-40836CC927D7}" type="parTrans" cxnId="{F653B0AA-096D-4B86-9F2B-5ADD6E8F6062}">
      <dgm:prSet/>
      <dgm:spPr/>
      <dgm:t>
        <a:bodyPr/>
        <a:lstStyle/>
        <a:p>
          <a:endParaRPr lang="en-US"/>
        </a:p>
      </dgm:t>
    </dgm:pt>
    <dgm:pt modelId="{CF6B86A8-9F91-4EE3-B19D-EAA62BE8D384}" type="sibTrans" cxnId="{F653B0AA-096D-4B86-9F2B-5ADD6E8F6062}">
      <dgm:prSet/>
      <dgm:spPr/>
      <dgm:t>
        <a:bodyPr/>
        <a:lstStyle/>
        <a:p>
          <a:endParaRPr lang="en-US"/>
        </a:p>
      </dgm:t>
    </dgm:pt>
    <dgm:pt modelId="{94182811-0F09-40BB-A033-D4F55E0F718B}">
      <dgm:prSet/>
      <dgm:spPr/>
      <dgm:t>
        <a:bodyPr/>
        <a:lstStyle/>
        <a:p>
          <a:r>
            <a:rPr lang="en-US" dirty="0" smtClean="0"/>
            <a:t>Little alcohol is consumed since the emergence of the Muslim population</a:t>
          </a:r>
          <a:endParaRPr lang="en-US" dirty="0"/>
        </a:p>
      </dgm:t>
    </dgm:pt>
    <dgm:pt modelId="{3F1F4013-8AAC-448C-A986-3F91B87AAE9E}" type="parTrans" cxnId="{AE7E6030-71FC-414A-B6D5-551000FC3CE5}">
      <dgm:prSet/>
      <dgm:spPr/>
      <dgm:t>
        <a:bodyPr/>
        <a:lstStyle/>
        <a:p>
          <a:endParaRPr lang="en-US"/>
        </a:p>
      </dgm:t>
    </dgm:pt>
    <dgm:pt modelId="{1907B238-55FD-4C0F-A9B8-98F426FC857E}" type="sibTrans" cxnId="{AE7E6030-71FC-414A-B6D5-551000FC3CE5}">
      <dgm:prSet/>
      <dgm:spPr/>
      <dgm:t>
        <a:bodyPr/>
        <a:lstStyle/>
        <a:p>
          <a:endParaRPr lang="en-US"/>
        </a:p>
      </dgm:t>
    </dgm:pt>
    <dgm:pt modelId="{A3B6A93C-96F8-4872-89FA-E4AC20F05038}" type="pres">
      <dgm:prSet presAssocID="{EF2C7068-9CB1-4C8D-A5DB-996A43D0A015}" presName="linear" presStyleCnt="0">
        <dgm:presLayoutVars>
          <dgm:animLvl val="lvl"/>
          <dgm:resizeHandles val="exact"/>
        </dgm:presLayoutVars>
      </dgm:prSet>
      <dgm:spPr/>
      <dgm:t>
        <a:bodyPr/>
        <a:lstStyle/>
        <a:p>
          <a:endParaRPr lang="en-US"/>
        </a:p>
      </dgm:t>
    </dgm:pt>
    <dgm:pt modelId="{163D1B63-D5B9-4F05-8BC2-A52F4F3F4530}" type="pres">
      <dgm:prSet presAssocID="{9BEAFE33-EE9C-49B2-BCEB-3E70A36687FB}" presName="parentText" presStyleLbl="node1" presStyleIdx="0" presStyleCnt="1" custLinFactNeighborX="-1266" custLinFactNeighborY="-6414">
        <dgm:presLayoutVars>
          <dgm:chMax val="0"/>
          <dgm:bulletEnabled val="1"/>
        </dgm:presLayoutVars>
      </dgm:prSet>
      <dgm:spPr/>
      <dgm:t>
        <a:bodyPr/>
        <a:lstStyle/>
        <a:p>
          <a:endParaRPr lang="en-US"/>
        </a:p>
      </dgm:t>
    </dgm:pt>
    <dgm:pt modelId="{321A924D-8061-4F0C-AE26-09A0B5565242}" type="pres">
      <dgm:prSet presAssocID="{9BEAFE33-EE9C-49B2-BCEB-3E70A36687FB}" presName="childText" presStyleLbl="revTx" presStyleIdx="0" presStyleCnt="1">
        <dgm:presLayoutVars>
          <dgm:bulletEnabled val="1"/>
        </dgm:presLayoutVars>
      </dgm:prSet>
      <dgm:spPr/>
      <dgm:t>
        <a:bodyPr/>
        <a:lstStyle/>
        <a:p>
          <a:endParaRPr lang="en-US"/>
        </a:p>
      </dgm:t>
    </dgm:pt>
  </dgm:ptLst>
  <dgm:cxnLst>
    <dgm:cxn modelId="{4AF0F0F3-EB79-4C12-A40D-FCF66045CC81}" srcId="{EF2C7068-9CB1-4C8D-A5DB-996A43D0A015}" destId="{9BEAFE33-EE9C-49B2-BCEB-3E70A36687FB}" srcOrd="0" destOrd="0" parTransId="{A47C5551-6351-4EC6-866D-154497DDDA54}" sibTransId="{F4DFC55E-1860-47FF-8981-BFD477762886}"/>
    <dgm:cxn modelId="{92AB08D8-27E1-4382-8D83-B75E4BB4A8FB}" type="presOf" srcId="{EF2C7068-9CB1-4C8D-A5DB-996A43D0A015}" destId="{A3B6A93C-96F8-4872-89FA-E4AC20F05038}" srcOrd="0" destOrd="0" presId="urn:microsoft.com/office/officeart/2005/8/layout/vList2"/>
    <dgm:cxn modelId="{8AE61296-4B96-4EA8-99F6-AA0CEE2035D6}" type="presOf" srcId="{9BEAFE33-EE9C-49B2-BCEB-3E70A36687FB}" destId="{163D1B63-D5B9-4F05-8BC2-A52F4F3F4530}" srcOrd="0" destOrd="0" presId="urn:microsoft.com/office/officeart/2005/8/layout/vList2"/>
    <dgm:cxn modelId="{7DA1EAF3-421C-4711-A6D7-D11DC5B97BCF}" type="presOf" srcId="{94182811-0F09-40BB-A033-D4F55E0F718B}" destId="{321A924D-8061-4F0C-AE26-09A0B5565242}" srcOrd="0" destOrd="2" presId="urn:microsoft.com/office/officeart/2005/8/layout/vList2"/>
    <dgm:cxn modelId="{7D6C06B1-374F-43CD-A07D-754CD56B5D4A}" srcId="{9BEAFE33-EE9C-49B2-BCEB-3E70A36687FB}" destId="{1E9A5571-E190-4E67-B49C-208CE78660F9}" srcOrd="0" destOrd="0" parTransId="{81B56CD7-274D-4748-B68E-40C385D41732}" sibTransId="{AE657D1A-BCCA-436C-ACC9-BAEF97B0A07E}"/>
    <dgm:cxn modelId="{AE7E6030-71FC-414A-B6D5-551000FC3CE5}" srcId="{9BEAFE33-EE9C-49B2-BCEB-3E70A36687FB}" destId="{94182811-0F09-40BB-A033-D4F55E0F718B}" srcOrd="2" destOrd="0" parTransId="{3F1F4013-8AAC-448C-A986-3F91B87AAE9E}" sibTransId="{1907B238-55FD-4C0F-A9B8-98F426FC857E}"/>
    <dgm:cxn modelId="{F1345FD2-E521-4822-B29D-BD530ED069FC}" type="presOf" srcId="{1E9A5571-E190-4E67-B49C-208CE78660F9}" destId="{321A924D-8061-4F0C-AE26-09A0B5565242}" srcOrd="0" destOrd="0" presId="urn:microsoft.com/office/officeart/2005/8/layout/vList2"/>
    <dgm:cxn modelId="{E3D5FD1B-1039-47D6-8E3A-78175E22C346}" type="presOf" srcId="{137EEF46-4D2B-40A9-9092-71B28F796D24}" destId="{321A924D-8061-4F0C-AE26-09A0B5565242}" srcOrd="0" destOrd="1" presId="urn:microsoft.com/office/officeart/2005/8/layout/vList2"/>
    <dgm:cxn modelId="{F653B0AA-096D-4B86-9F2B-5ADD6E8F6062}" srcId="{9BEAFE33-EE9C-49B2-BCEB-3E70A36687FB}" destId="{137EEF46-4D2B-40A9-9092-71B28F796D24}" srcOrd="1" destOrd="0" parTransId="{8F532255-8A1E-4B93-8DDE-40836CC927D7}" sibTransId="{CF6B86A8-9F91-4EE3-B19D-EAA62BE8D384}"/>
    <dgm:cxn modelId="{5DB64C63-14FC-4844-97DE-AC874495A315}" type="presParOf" srcId="{A3B6A93C-96F8-4872-89FA-E4AC20F05038}" destId="{163D1B63-D5B9-4F05-8BC2-A52F4F3F4530}" srcOrd="0" destOrd="0" presId="urn:microsoft.com/office/officeart/2005/8/layout/vList2"/>
    <dgm:cxn modelId="{F892759A-DE90-4F31-8295-73A8A09C3E3D}" type="presParOf" srcId="{A3B6A93C-96F8-4872-89FA-E4AC20F05038}" destId="{321A924D-8061-4F0C-AE26-09A0B556524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1C90C4D-4A7D-4E6E-9ADD-536BA0E2491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E95C996-4576-43A5-BDD5-59DFD373EBFD}">
      <dgm:prSet/>
      <dgm:spPr>
        <a:solidFill>
          <a:schemeClr val="accent5">
            <a:lumMod val="60000"/>
            <a:lumOff val="40000"/>
          </a:schemeClr>
        </a:solidFill>
      </dgm:spPr>
      <dgm:t>
        <a:bodyPr/>
        <a:lstStyle/>
        <a:p>
          <a:r>
            <a:rPr lang="en-US" b="1" dirty="0" smtClean="0">
              <a:solidFill>
                <a:schemeClr val="tx1"/>
              </a:solidFill>
            </a:rPr>
            <a:t>Food at Special Occasions</a:t>
          </a:r>
          <a:endParaRPr lang="en-US" dirty="0">
            <a:solidFill>
              <a:schemeClr val="tx1"/>
            </a:solidFill>
          </a:endParaRPr>
        </a:p>
      </dgm:t>
    </dgm:pt>
    <dgm:pt modelId="{557872A3-CA62-4D89-811F-28CB0398C422}" type="parTrans" cxnId="{AC8E6B98-EF74-4A93-801E-D5F286381A51}">
      <dgm:prSet/>
      <dgm:spPr/>
      <dgm:t>
        <a:bodyPr/>
        <a:lstStyle/>
        <a:p>
          <a:endParaRPr lang="en-US"/>
        </a:p>
      </dgm:t>
    </dgm:pt>
    <dgm:pt modelId="{B2813E70-53DD-454A-8E87-1F582C351B89}" type="sibTrans" cxnId="{AC8E6B98-EF74-4A93-801E-D5F286381A51}">
      <dgm:prSet/>
      <dgm:spPr/>
      <dgm:t>
        <a:bodyPr/>
        <a:lstStyle/>
        <a:p>
          <a:endParaRPr lang="en-US"/>
        </a:p>
      </dgm:t>
    </dgm:pt>
    <dgm:pt modelId="{BD0EDDD4-CB97-4BC7-A7B8-C7A4D5848595}">
      <dgm:prSet/>
      <dgm:spPr/>
      <dgm:t>
        <a:bodyPr/>
        <a:lstStyle/>
        <a:p>
          <a:r>
            <a:rPr lang="en-US" smtClean="0"/>
            <a:t>Bosnian Muslims: </a:t>
          </a:r>
          <a:endParaRPr lang="en-US"/>
        </a:p>
      </dgm:t>
    </dgm:pt>
    <dgm:pt modelId="{48E46D6B-471A-4A1A-BD61-D16254B9E6FD}" type="parTrans" cxnId="{E826A35E-C8DA-489A-9916-31FFCA978A23}">
      <dgm:prSet/>
      <dgm:spPr/>
      <dgm:t>
        <a:bodyPr/>
        <a:lstStyle/>
        <a:p>
          <a:endParaRPr lang="en-US"/>
        </a:p>
      </dgm:t>
    </dgm:pt>
    <dgm:pt modelId="{3A310045-E00F-466B-99ED-7B6FCFFA9BC7}" type="sibTrans" cxnId="{E826A35E-C8DA-489A-9916-31FFCA978A23}">
      <dgm:prSet/>
      <dgm:spPr/>
      <dgm:t>
        <a:bodyPr/>
        <a:lstStyle/>
        <a:p>
          <a:endParaRPr lang="en-US"/>
        </a:p>
      </dgm:t>
    </dgm:pt>
    <dgm:pt modelId="{3DD2B87D-2D73-4A83-B987-E56431BB94B6}">
      <dgm:prSet/>
      <dgm:spPr/>
      <dgm:t>
        <a:bodyPr/>
        <a:lstStyle/>
        <a:p>
          <a:r>
            <a:rPr lang="en-US" dirty="0" smtClean="0"/>
            <a:t>Celebrate Ramadan with a large meal and Turkish-style meats and sweets</a:t>
          </a:r>
          <a:endParaRPr lang="en-US" dirty="0"/>
        </a:p>
      </dgm:t>
    </dgm:pt>
    <dgm:pt modelId="{F1379E6A-CB4F-4980-8956-07429B2EDD5F}" type="parTrans" cxnId="{A023A383-8C15-4025-AA66-F15441E6E37D}">
      <dgm:prSet/>
      <dgm:spPr/>
      <dgm:t>
        <a:bodyPr/>
        <a:lstStyle/>
        <a:p>
          <a:endParaRPr lang="en-US"/>
        </a:p>
      </dgm:t>
    </dgm:pt>
    <dgm:pt modelId="{69F8925D-7D84-4AAC-8DAD-1C56819AC993}" type="sibTrans" cxnId="{A023A383-8C15-4025-AA66-F15441E6E37D}">
      <dgm:prSet/>
      <dgm:spPr/>
      <dgm:t>
        <a:bodyPr/>
        <a:lstStyle/>
        <a:p>
          <a:endParaRPr lang="en-US"/>
        </a:p>
      </dgm:t>
    </dgm:pt>
    <dgm:pt modelId="{9A1A18DE-31C8-431B-9B80-BB17398F46D8}">
      <dgm:prSet/>
      <dgm:spPr/>
      <dgm:t>
        <a:bodyPr/>
        <a:lstStyle/>
        <a:p>
          <a:r>
            <a:rPr lang="en-US" smtClean="0"/>
            <a:t>Bosnian Catholics and Orthodox Jews: </a:t>
          </a:r>
          <a:endParaRPr lang="en-US"/>
        </a:p>
      </dgm:t>
    </dgm:pt>
    <dgm:pt modelId="{5549932A-0BBE-475B-96D5-0C4A6631BD0A}" type="parTrans" cxnId="{B33145E2-971C-4100-B334-192100F54559}">
      <dgm:prSet/>
      <dgm:spPr/>
      <dgm:t>
        <a:bodyPr/>
        <a:lstStyle/>
        <a:p>
          <a:endParaRPr lang="en-US"/>
        </a:p>
      </dgm:t>
    </dgm:pt>
    <dgm:pt modelId="{0C4621C5-1449-40A5-A18C-1992AE84C14C}" type="sibTrans" cxnId="{B33145E2-971C-4100-B334-192100F54559}">
      <dgm:prSet/>
      <dgm:spPr/>
      <dgm:t>
        <a:bodyPr/>
        <a:lstStyle/>
        <a:p>
          <a:endParaRPr lang="en-US"/>
        </a:p>
      </dgm:t>
    </dgm:pt>
    <dgm:pt modelId="{6D1E00C8-3E83-4E5B-8B24-D3AFAB396B15}">
      <dgm:prSet/>
      <dgm:spPr/>
      <dgm:t>
        <a:bodyPr/>
        <a:lstStyle/>
        <a:p>
          <a:r>
            <a:rPr lang="en-US" dirty="0" smtClean="0"/>
            <a:t>Celebrate Easter with special breads and elaborately decorated eggs</a:t>
          </a:r>
          <a:endParaRPr lang="en-US" dirty="0"/>
        </a:p>
      </dgm:t>
    </dgm:pt>
    <dgm:pt modelId="{5BB05EBA-096A-479F-A424-E3329C72AD7B}" type="parTrans" cxnId="{3AA47530-DF78-4E0A-8B33-B119B5CBA2CF}">
      <dgm:prSet/>
      <dgm:spPr/>
      <dgm:t>
        <a:bodyPr/>
        <a:lstStyle/>
        <a:p>
          <a:endParaRPr lang="en-US"/>
        </a:p>
      </dgm:t>
    </dgm:pt>
    <dgm:pt modelId="{42722108-CE62-4F9C-A7D9-DDC7F8710B4C}" type="sibTrans" cxnId="{3AA47530-DF78-4E0A-8B33-B119B5CBA2CF}">
      <dgm:prSet/>
      <dgm:spPr/>
      <dgm:t>
        <a:bodyPr/>
        <a:lstStyle/>
        <a:p>
          <a:endParaRPr lang="en-US"/>
        </a:p>
      </dgm:t>
    </dgm:pt>
    <dgm:pt modelId="{7B955317-D436-4DC0-902A-0A1636B3A9B9}">
      <dgm:prSet/>
      <dgm:spPr/>
      <dgm:t>
        <a:bodyPr/>
        <a:lstStyle/>
        <a:p>
          <a:r>
            <a:rPr lang="en-US" smtClean="0"/>
            <a:t>Bosnian Christians: </a:t>
          </a:r>
          <a:endParaRPr lang="en-US"/>
        </a:p>
      </dgm:t>
    </dgm:pt>
    <dgm:pt modelId="{B06DF64C-BE9E-4EC4-A47A-8257ECEF1E9F}" type="parTrans" cxnId="{942D58FB-E9FC-4738-8641-64DE33F98209}">
      <dgm:prSet/>
      <dgm:spPr/>
      <dgm:t>
        <a:bodyPr/>
        <a:lstStyle/>
        <a:p>
          <a:endParaRPr lang="en-US"/>
        </a:p>
      </dgm:t>
    </dgm:pt>
    <dgm:pt modelId="{21582262-F925-4E29-A97A-78831B35FD7A}" type="sibTrans" cxnId="{942D58FB-E9FC-4738-8641-64DE33F98209}">
      <dgm:prSet/>
      <dgm:spPr/>
      <dgm:t>
        <a:bodyPr/>
        <a:lstStyle/>
        <a:p>
          <a:endParaRPr lang="en-US"/>
        </a:p>
      </dgm:t>
    </dgm:pt>
    <dgm:pt modelId="{72499B9D-E56D-400B-8114-1382481D2C7D}">
      <dgm:prSet/>
      <dgm:spPr/>
      <dgm:t>
        <a:bodyPr/>
        <a:lstStyle/>
        <a:p>
          <a:r>
            <a:rPr lang="en-US" dirty="0" smtClean="0"/>
            <a:t>Celebrate Christmas with a large </a:t>
          </a:r>
          <a:br>
            <a:rPr lang="en-US" dirty="0" smtClean="0"/>
          </a:br>
          <a:r>
            <a:rPr lang="en-US" dirty="0" smtClean="0"/>
            <a:t>family gathering</a:t>
          </a:r>
          <a:r>
            <a:rPr lang="en-US" b="1" dirty="0" smtClean="0"/>
            <a:t/>
          </a:r>
          <a:br>
            <a:rPr lang="en-US" b="1" dirty="0" smtClean="0"/>
          </a:br>
          <a:endParaRPr lang="en-US" dirty="0"/>
        </a:p>
      </dgm:t>
    </dgm:pt>
    <dgm:pt modelId="{87538274-26F4-4AE2-B5D6-4762ECF5FE7C}" type="parTrans" cxnId="{3CBEF54D-3A63-416A-ADA6-6EE5D9AB3FFC}">
      <dgm:prSet/>
      <dgm:spPr/>
      <dgm:t>
        <a:bodyPr/>
        <a:lstStyle/>
        <a:p>
          <a:endParaRPr lang="en-US"/>
        </a:p>
      </dgm:t>
    </dgm:pt>
    <dgm:pt modelId="{D6FE3543-0E99-45DF-922A-ECC53B76578C}" type="sibTrans" cxnId="{3CBEF54D-3A63-416A-ADA6-6EE5D9AB3FFC}">
      <dgm:prSet/>
      <dgm:spPr/>
      <dgm:t>
        <a:bodyPr/>
        <a:lstStyle/>
        <a:p>
          <a:endParaRPr lang="en-US"/>
        </a:p>
      </dgm:t>
    </dgm:pt>
    <dgm:pt modelId="{07011EBA-FC32-4876-B568-79B00C715B33}" type="pres">
      <dgm:prSet presAssocID="{A1C90C4D-4A7D-4E6E-9ADD-536BA0E2491B}" presName="linear" presStyleCnt="0">
        <dgm:presLayoutVars>
          <dgm:animLvl val="lvl"/>
          <dgm:resizeHandles val="exact"/>
        </dgm:presLayoutVars>
      </dgm:prSet>
      <dgm:spPr/>
      <dgm:t>
        <a:bodyPr/>
        <a:lstStyle/>
        <a:p>
          <a:endParaRPr lang="en-US"/>
        </a:p>
      </dgm:t>
    </dgm:pt>
    <dgm:pt modelId="{9AA5A753-192F-41B1-B4C1-41C1B0A9C704}" type="pres">
      <dgm:prSet presAssocID="{CE95C996-4576-43A5-BDD5-59DFD373EBFD}" presName="parentText" presStyleLbl="node1" presStyleIdx="0" presStyleCnt="1">
        <dgm:presLayoutVars>
          <dgm:chMax val="0"/>
          <dgm:bulletEnabled val="1"/>
        </dgm:presLayoutVars>
      </dgm:prSet>
      <dgm:spPr/>
      <dgm:t>
        <a:bodyPr/>
        <a:lstStyle/>
        <a:p>
          <a:endParaRPr lang="en-US"/>
        </a:p>
      </dgm:t>
    </dgm:pt>
    <dgm:pt modelId="{E4D17ABB-0D8E-4E6B-B9F9-CA8977FB2DDB}" type="pres">
      <dgm:prSet presAssocID="{CE95C996-4576-43A5-BDD5-59DFD373EBFD}" presName="childText" presStyleLbl="revTx" presStyleIdx="0" presStyleCnt="1">
        <dgm:presLayoutVars>
          <dgm:bulletEnabled val="1"/>
        </dgm:presLayoutVars>
      </dgm:prSet>
      <dgm:spPr/>
      <dgm:t>
        <a:bodyPr/>
        <a:lstStyle/>
        <a:p>
          <a:endParaRPr lang="en-US"/>
        </a:p>
      </dgm:t>
    </dgm:pt>
  </dgm:ptLst>
  <dgm:cxnLst>
    <dgm:cxn modelId="{7E953DEA-CBDE-496C-A593-F9022990131E}" type="presOf" srcId="{6D1E00C8-3E83-4E5B-8B24-D3AFAB396B15}" destId="{E4D17ABB-0D8E-4E6B-B9F9-CA8977FB2DDB}" srcOrd="0" destOrd="3" presId="urn:microsoft.com/office/officeart/2005/8/layout/vList2"/>
    <dgm:cxn modelId="{1280C16A-10C7-43A9-B972-EF46279C1568}" type="presOf" srcId="{72499B9D-E56D-400B-8114-1382481D2C7D}" destId="{E4D17ABB-0D8E-4E6B-B9F9-CA8977FB2DDB}" srcOrd="0" destOrd="5" presId="urn:microsoft.com/office/officeart/2005/8/layout/vList2"/>
    <dgm:cxn modelId="{016BBC84-14BA-4C6A-80F7-BA675742EA3F}" type="presOf" srcId="{BD0EDDD4-CB97-4BC7-A7B8-C7A4D5848595}" destId="{E4D17ABB-0D8E-4E6B-B9F9-CA8977FB2DDB}" srcOrd="0" destOrd="0" presId="urn:microsoft.com/office/officeart/2005/8/layout/vList2"/>
    <dgm:cxn modelId="{3AA47530-DF78-4E0A-8B33-B119B5CBA2CF}" srcId="{9A1A18DE-31C8-431B-9B80-BB17398F46D8}" destId="{6D1E00C8-3E83-4E5B-8B24-D3AFAB396B15}" srcOrd="0" destOrd="0" parTransId="{5BB05EBA-096A-479F-A424-E3329C72AD7B}" sibTransId="{42722108-CE62-4F9C-A7D9-DDC7F8710B4C}"/>
    <dgm:cxn modelId="{8830D09E-B10E-4CBB-83B3-75895F59F961}" type="presOf" srcId="{3DD2B87D-2D73-4A83-B987-E56431BB94B6}" destId="{E4D17ABB-0D8E-4E6B-B9F9-CA8977FB2DDB}" srcOrd="0" destOrd="1" presId="urn:microsoft.com/office/officeart/2005/8/layout/vList2"/>
    <dgm:cxn modelId="{B33145E2-971C-4100-B334-192100F54559}" srcId="{CE95C996-4576-43A5-BDD5-59DFD373EBFD}" destId="{9A1A18DE-31C8-431B-9B80-BB17398F46D8}" srcOrd="1" destOrd="0" parTransId="{5549932A-0BBE-475B-96D5-0C4A6631BD0A}" sibTransId="{0C4621C5-1449-40A5-A18C-1992AE84C14C}"/>
    <dgm:cxn modelId="{942D58FB-E9FC-4738-8641-64DE33F98209}" srcId="{CE95C996-4576-43A5-BDD5-59DFD373EBFD}" destId="{7B955317-D436-4DC0-902A-0A1636B3A9B9}" srcOrd="2" destOrd="0" parTransId="{B06DF64C-BE9E-4EC4-A47A-8257ECEF1E9F}" sibTransId="{21582262-F925-4E29-A97A-78831B35FD7A}"/>
    <dgm:cxn modelId="{63066024-BD43-48F8-8CF2-E02F4F09D760}" type="presOf" srcId="{CE95C996-4576-43A5-BDD5-59DFD373EBFD}" destId="{9AA5A753-192F-41B1-B4C1-41C1B0A9C704}" srcOrd="0" destOrd="0" presId="urn:microsoft.com/office/officeart/2005/8/layout/vList2"/>
    <dgm:cxn modelId="{54191BAF-671A-4475-AA13-3B36643C1BDF}" type="presOf" srcId="{A1C90C4D-4A7D-4E6E-9ADD-536BA0E2491B}" destId="{07011EBA-FC32-4876-B568-79B00C715B33}" srcOrd="0" destOrd="0" presId="urn:microsoft.com/office/officeart/2005/8/layout/vList2"/>
    <dgm:cxn modelId="{70C1D00C-442B-45C2-974B-0F1E34731859}" type="presOf" srcId="{9A1A18DE-31C8-431B-9B80-BB17398F46D8}" destId="{E4D17ABB-0D8E-4E6B-B9F9-CA8977FB2DDB}" srcOrd="0" destOrd="2" presId="urn:microsoft.com/office/officeart/2005/8/layout/vList2"/>
    <dgm:cxn modelId="{AC8E6B98-EF74-4A93-801E-D5F286381A51}" srcId="{A1C90C4D-4A7D-4E6E-9ADD-536BA0E2491B}" destId="{CE95C996-4576-43A5-BDD5-59DFD373EBFD}" srcOrd="0" destOrd="0" parTransId="{557872A3-CA62-4D89-811F-28CB0398C422}" sibTransId="{B2813E70-53DD-454A-8E87-1F582C351B89}"/>
    <dgm:cxn modelId="{3CBEF54D-3A63-416A-ADA6-6EE5D9AB3FFC}" srcId="{7B955317-D436-4DC0-902A-0A1636B3A9B9}" destId="{72499B9D-E56D-400B-8114-1382481D2C7D}" srcOrd="0" destOrd="0" parTransId="{87538274-26F4-4AE2-B5D6-4762ECF5FE7C}" sibTransId="{D6FE3543-0E99-45DF-922A-ECC53B76578C}"/>
    <dgm:cxn modelId="{31F4AA62-FFD6-4A5B-964E-D49D25CAC3D1}" type="presOf" srcId="{7B955317-D436-4DC0-902A-0A1636B3A9B9}" destId="{E4D17ABB-0D8E-4E6B-B9F9-CA8977FB2DDB}" srcOrd="0" destOrd="4" presId="urn:microsoft.com/office/officeart/2005/8/layout/vList2"/>
    <dgm:cxn modelId="{A023A383-8C15-4025-AA66-F15441E6E37D}" srcId="{BD0EDDD4-CB97-4BC7-A7B8-C7A4D5848595}" destId="{3DD2B87D-2D73-4A83-B987-E56431BB94B6}" srcOrd="0" destOrd="0" parTransId="{F1379E6A-CB4F-4980-8956-07429B2EDD5F}" sibTransId="{69F8925D-7D84-4AAC-8DAD-1C56819AC993}"/>
    <dgm:cxn modelId="{E826A35E-C8DA-489A-9916-31FFCA978A23}" srcId="{CE95C996-4576-43A5-BDD5-59DFD373EBFD}" destId="{BD0EDDD4-CB97-4BC7-A7B8-C7A4D5848595}" srcOrd="0" destOrd="0" parTransId="{48E46D6B-471A-4A1A-BD61-D16254B9E6FD}" sibTransId="{3A310045-E00F-466B-99ED-7B6FCFFA9BC7}"/>
    <dgm:cxn modelId="{D18AE765-BFC6-4991-8FBD-30F0FACCAC7E}" type="presParOf" srcId="{07011EBA-FC32-4876-B568-79B00C715B33}" destId="{9AA5A753-192F-41B1-B4C1-41C1B0A9C704}" srcOrd="0" destOrd="0" presId="urn:microsoft.com/office/officeart/2005/8/layout/vList2"/>
    <dgm:cxn modelId="{5A4A5A30-CFE2-4868-9D01-8A1343C13DCD}" type="presParOf" srcId="{07011EBA-FC32-4876-B568-79B00C715B33}" destId="{E4D17ABB-0D8E-4E6B-B9F9-CA8977FB2DD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6C1E605-612B-422A-A152-267FE46D5EC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614F38B-B46D-4B01-BE24-917433FFB3C7}">
      <dgm:prSet/>
      <dgm:spPr>
        <a:solidFill>
          <a:schemeClr val="bg2">
            <a:lumMod val="50000"/>
          </a:schemeClr>
        </a:solidFill>
      </dgm:spPr>
      <dgm:t>
        <a:bodyPr/>
        <a:lstStyle/>
        <a:p>
          <a:r>
            <a:rPr lang="en-US" b="1" dirty="0" smtClean="0">
              <a:solidFill>
                <a:schemeClr val="tx1"/>
              </a:solidFill>
            </a:rPr>
            <a:t>Traditional Food</a:t>
          </a:r>
          <a:endParaRPr lang="en-US" dirty="0">
            <a:solidFill>
              <a:schemeClr val="tx1"/>
            </a:solidFill>
          </a:endParaRPr>
        </a:p>
      </dgm:t>
    </dgm:pt>
    <dgm:pt modelId="{D64945CD-FD4A-4506-A7FA-829D5801EC00}" type="parTrans" cxnId="{5D77F330-6C90-4077-A9CC-F85A4A74F778}">
      <dgm:prSet/>
      <dgm:spPr/>
      <dgm:t>
        <a:bodyPr/>
        <a:lstStyle/>
        <a:p>
          <a:endParaRPr lang="en-US"/>
        </a:p>
      </dgm:t>
    </dgm:pt>
    <dgm:pt modelId="{26348119-D7C9-4C2F-A5B2-8439239ABA3D}" type="sibTrans" cxnId="{5D77F330-6C90-4077-A9CC-F85A4A74F778}">
      <dgm:prSet/>
      <dgm:spPr/>
      <dgm:t>
        <a:bodyPr/>
        <a:lstStyle/>
        <a:p>
          <a:endParaRPr lang="en-US"/>
        </a:p>
      </dgm:t>
    </dgm:pt>
    <dgm:pt modelId="{91CDBE7F-B2E9-4237-8380-86B5B7354609}">
      <dgm:prSet/>
      <dgm:spPr/>
      <dgm:t>
        <a:bodyPr/>
        <a:lstStyle/>
        <a:p>
          <a:r>
            <a:rPr lang="en-US" b="1" dirty="0" err="1" smtClean="0"/>
            <a:t>Grah</a:t>
          </a:r>
          <a:endParaRPr lang="en-US" dirty="0"/>
        </a:p>
      </dgm:t>
    </dgm:pt>
    <dgm:pt modelId="{C04BDB80-1FEC-4C67-91D7-78AB180903C1}" type="parTrans" cxnId="{5E0FFB8C-289E-4AF4-9613-00AE9F549A59}">
      <dgm:prSet/>
      <dgm:spPr/>
      <dgm:t>
        <a:bodyPr/>
        <a:lstStyle/>
        <a:p>
          <a:endParaRPr lang="en-US"/>
        </a:p>
      </dgm:t>
    </dgm:pt>
    <dgm:pt modelId="{C07EA396-272F-46D5-BC98-BBDE76E112B1}" type="sibTrans" cxnId="{5E0FFB8C-289E-4AF4-9613-00AE9F549A59}">
      <dgm:prSet/>
      <dgm:spPr/>
      <dgm:t>
        <a:bodyPr/>
        <a:lstStyle/>
        <a:p>
          <a:endParaRPr lang="en-US"/>
        </a:p>
      </dgm:t>
    </dgm:pt>
    <dgm:pt modelId="{2D6D43A7-4E21-4D0E-B104-3B64C0AAE81D}" type="pres">
      <dgm:prSet presAssocID="{16C1E605-612B-422A-A152-267FE46D5EC9}" presName="linear" presStyleCnt="0">
        <dgm:presLayoutVars>
          <dgm:animLvl val="lvl"/>
          <dgm:resizeHandles val="exact"/>
        </dgm:presLayoutVars>
      </dgm:prSet>
      <dgm:spPr/>
      <dgm:t>
        <a:bodyPr/>
        <a:lstStyle/>
        <a:p>
          <a:endParaRPr lang="en-US"/>
        </a:p>
      </dgm:t>
    </dgm:pt>
    <dgm:pt modelId="{3C6B85D2-9E9C-4445-A947-84362A1EEB41}" type="pres">
      <dgm:prSet presAssocID="{F614F38B-B46D-4B01-BE24-917433FFB3C7}" presName="parentText" presStyleLbl="node1" presStyleIdx="0" presStyleCnt="1" custScaleY="75956" custLinFactNeighborY="-80738">
        <dgm:presLayoutVars>
          <dgm:chMax val="0"/>
          <dgm:bulletEnabled val="1"/>
        </dgm:presLayoutVars>
      </dgm:prSet>
      <dgm:spPr/>
      <dgm:t>
        <a:bodyPr/>
        <a:lstStyle/>
        <a:p>
          <a:endParaRPr lang="en-US"/>
        </a:p>
      </dgm:t>
    </dgm:pt>
    <dgm:pt modelId="{1CDA86F9-0FA1-4B0A-BFD6-F66568B8ED52}" type="pres">
      <dgm:prSet presAssocID="{F614F38B-B46D-4B01-BE24-917433FFB3C7}" presName="childText" presStyleLbl="revTx" presStyleIdx="0" presStyleCnt="1" custLinFactNeighborY="-35723">
        <dgm:presLayoutVars>
          <dgm:bulletEnabled val="1"/>
        </dgm:presLayoutVars>
      </dgm:prSet>
      <dgm:spPr/>
      <dgm:t>
        <a:bodyPr/>
        <a:lstStyle/>
        <a:p>
          <a:endParaRPr lang="en-US"/>
        </a:p>
      </dgm:t>
    </dgm:pt>
  </dgm:ptLst>
  <dgm:cxnLst>
    <dgm:cxn modelId="{5D77F330-6C90-4077-A9CC-F85A4A74F778}" srcId="{16C1E605-612B-422A-A152-267FE46D5EC9}" destId="{F614F38B-B46D-4B01-BE24-917433FFB3C7}" srcOrd="0" destOrd="0" parTransId="{D64945CD-FD4A-4506-A7FA-829D5801EC00}" sibTransId="{26348119-D7C9-4C2F-A5B2-8439239ABA3D}"/>
    <dgm:cxn modelId="{5E0FFB8C-289E-4AF4-9613-00AE9F549A59}" srcId="{F614F38B-B46D-4B01-BE24-917433FFB3C7}" destId="{91CDBE7F-B2E9-4237-8380-86B5B7354609}" srcOrd="0" destOrd="0" parTransId="{C04BDB80-1FEC-4C67-91D7-78AB180903C1}" sibTransId="{C07EA396-272F-46D5-BC98-BBDE76E112B1}"/>
    <dgm:cxn modelId="{5DA19DF9-F454-48A9-B2CC-328069E6F0C8}" type="presOf" srcId="{F614F38B-B46D-4B01-BE24-917433FFB3C7}" destId="{3C6B85D2-9E9C-4445-A947-84362A1EEB41}" srcOrd="0" destOrd="0" presId="urn:microsoft.com/office/officeart/2005/8/layout/vList2"/>
    <dgm:cxn modelId="{7C6ECD0A-D39D-446D-8D55-8B249542DA1E}" type="presOf" srcId="{91CDBE7F-B2E9-4237-8380-86B5B7354609}" destId="{1CDA86F9-0FA1-4B0A-BFD6-F66568B8ED52}" srcOrd="0" destOrd="0" presId="urn:microsoft.com/office/officeart/2005/8/layout/vList2"/>
    <dgm:cxn modelId="{7DBB212F-41EB-441D-A9A7-FCF972598F39}" type="presOf" srcId="{16C1E605-612B-422A-A152-267FE46D5EC9}" destId="{2D6D43A7-4E21-4D0E-B104-3B64C0AAE81D}" srcOrd="0" destOrd="0" presId="urn:microsoft.com/office/officeart/2005/8/layout/vList2"/>
    <dgm:cxn modelId="{1969F9AB-171F-405E-B48F-DF82F37E40CC}" type="presParOf" srcId="{2D6D43A7-4E21-4D0E-B104-3B64C0AAE81D}" destId="{3C6B85D2-9E9C-4445-A947-84362A1EEB41}" srcOrd="0" destOrd="0" presId="urn:microsoft.com/office/officeart/2005/8/layout/vList2"/>
    <dgm:cxn modelId="{5C913F0E-FB47-486F-9F6A-EB2B39832E07}" type="presParOf" srcId="{2D6D43A7-4E21-4D0E-B104-3B64C0AAE81D}" destId="{1CDA86F9-0FA1-4B0A-BFD6-F66568B8ED5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C022A47-F843-4206-94ED-51666D71A64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DEB255F-2E9B-4C1C-98D1-BF72EABBAFA6}">
      <dgm:prSet/>
      <dgm:spPr>
        <a:solidFill>
          <a:schemeClr val="accent4"/>
        </a:solidFill>
      </dgm:spPr>
      <dgm:t>
        <a:bodyPr/>
        <a:lstStyle/>
        <a:p>
          <a:r>
            <a:rPr lang="en-US" b="1" dirty="0" smtClean="0">
              <a:solidFill>
                <a:schemeClr val="tx1"/>
              </a:solidFill>
            </a:rPr>
            <a:t>Food in Daily Life</a:t>
          </a:r>
          <a:endParaRPr lang="en-US" dirty="0">
            <a:solidFill>
              <a:schemeClr val="tx1"/>
            </a:solidFill>
          </a:endParaRPr>
        </a:p>
      </dgm:t>
    </dgm:pt>
    <dgm:pt modelId="{69640AFC-053B-4346-A242-DB479F456BE7}" type="parTrans" cxnId="{6B84BE3A-E6F4-4433-8EBB-B59063AE5BE6}">
      <dgm:prSet/>
      <dgm:spPr/>
      <dgm:t>
        <a:bodyPr/>
        <a:lstStyle/>
        <a:p>
          <a:endParaRPr lang="en-US"/>
        </a:p>
      </dgm:t>
    </dgm:pt>
    <dgm:pt modelId="{99974FE2-170E-4233-8F0F-2277AAC3AD36}" type="sibTrans" cxnId="{6B84BE3A-E6F4-4433-8EBB-B59063AE5BE6}">
      <dgm:prSet/>
      <dgm:spPr/>
      <dgm:t>
        <a:bodyPr/>
        <a:lstStyle/>
        <a:p>
          <a:endParaRPr lang="en-US"/>
        </a:p>
      </dgm:t>
    </dgm:pt>
    <dgm:pt modelId="{4680FB97-C299-40EE-98A5-12B53C0B05D2}">
      <dgm:prSet/>
      <dgm:spPr/>
      <dgm:t>
        <a:bodyPr/>
        <a:lstStyle/>
        <a:p>
          <a:r>
            <a:rPr lang="en-US" dirty="0" smtClean="0"/>
            <a:t>Lamb very popular but meat not served often </a:t>
          </a:r>
          <a:endParaRPr lang="en-US" dirty="0"/>
        </a:p>
      </dgm:t>
    </dgm:pt>
    <dgm:pt modelId="{827395AB-9D16-4080-8CE6-D00D7414A860}" type="parTrans" cxnId="{31BCCD4F-6FF4-47B8-A351-2D76A11ABFC9}">
      <dgm:prSet/>
      <dgm:spPr/>
      <dgm:t>
        <a:bodyPr/>
        <a:lstStyle/>
        <a:p>
          <a:endParaRPr lang="en-US"/>
        </a:p>
      </dgm:t>
    </dgm:pt>
    <dgm:pt modelId="{7A3B58EB-29EB-44EA-BEB2-A0CCAE90510A}" type="sibTrans" cxnId="{31BCCD4F-6FF4-47B8-A351-2D76A11ABFC9}">
      <dgm:prSet/>
      <dgm:spPr/>
      <dgm:t>
        <a:bodyPr/>
        <a:lstStyle/>
        <a:p>
          <a:endParaRPr lang="en-US"/>
        </a:p>
      </dgm:t>
    </dgm:pt>
    <dgm:pt modelId="{A17ADF1D-8E87-41E5-B60B-ECE319323CBF}">
      <dgm:prSet/>
      <dgm:spPr/>
      <dgm:t>
        <a:bodyPr/>
        <a:lstStyle/>
        <a:p>
          <a:r>
            <a:rPr lang="en-US" dirty="0" smtClean="0"/>
            <a:t>Meat and vegetable pies prominent</a:t>
          </a:r>
          <a:endParaRPr lang="en-US" dirty="0"/>
        </a:p>
      </dgm:t>
    </dgm:pt>
    <dgm:pt modelId="{223C394F-4ED4-4763-9552-19F5655B66C0}" type="parTrans" cxnId="{4C137813-D8EC-4E78-A952-1B0EC82891D5}">
      <dgm:prSet/>
      <dgm:spPr/>
      <dgm:t>
        <a:bodyPr/>
        <a:lstStyle/>
        <a:p>
          <a:endParaRPr lang="en-US"/>
        </a:p>
      </dgm:t>
    </dgm:pt>
    <dgm:pt modelId="{EF2145DE-8A99-4A15-BB94-B092A2AD5FB4}" type="sibTrans" cxnId="{4C137813-D8EC-4E78-A952-1B0EC82891D5}">
      <dgm:prSet/>
      <dgm:spPr/>
      <dgm:t>
        <a:bodyPr/>
        <a:lstStyle/>
        <a:p>
          <a:endParaRPr lang="en-US"/>
        </a:p>
      </dgm:t>
    </dgm:pt>
    <dgm:pt modelId="{60EC8965-FC3B-40C6-A19B-F0AF180340EE}">
      <dgm:prSet/>
      <dgm:spPr/>
      <dgm:t>
        <a:bodyPr/>
        <a:lstStyle/>
        <a:p>
          <a:r>
            <a:rPr lang="en-US" dirty="0" smtClean="0"/>
            <a:t>Bulgur wheat was </a:t>
          </a:r>
          <a:br>
            <a:rPr lang="en-US" dirty="0" smtClean="0"/>
          </a:br>
          <a:r>
            <a:rPr lang="en-US" dirty="0" smtClean="0"/>
            <a:t>predominant staple but is </a:t>
          </a:r>
          <a:br>
            <a:rPr lang="en-US" dirty="0" smtClean="0"/>
          </a:br>
          <a:r>
            <a:rPr lang="en-US" dirty="0" smtClean="0"/>
            <a:t>being replaced by rice </a:t>
          </a:r>
          <a:endParaRPr lang="en-US" dirty="0"/>
        </a:p>
      </dgm:t>
    </dgm:pt>
    <dgm:pt modelId="{C917F0A3-3D00-49D1-A05D-39FE7DA9F1CF}" type="parTrans" cxnId="{4E0374CA-A85D-4D49-88B1-8EE1A9E47ED8}">
      <dgm:prSet/>
      <dgm:spPr/>
      <dgm:t>
        <a:bodyPr/>
        <a:lstStyle/>
        <a:p>
          <a:endParaRPr lang="en-US"/>
        </a:p>
      </dgm:t>
    </dgm:pt>
    <dgm:pt modelId="{CEF976F7-077B-4262-B1FB-EC5A07D6CCCD}" type="sibTrans" cxnId="{4E0374CA-A85D-4D49-88B1-8EE1A9E47ED8}">
      <dgm:prSet/>
      <dgm:spPr/>
      <dgm:t>
        <a:bodyPr/>
        <a:lstStyle/>
        <a:p>
          <a:endParaRPr lang="en-US"/>
        </a:p>
      </dgm:t>
    </dgm:pt>
    <dgm:pt modelId="{99C8EF21-60AA-41DE-A0C2-7038211D06D1}">
      <dgm:prSet/>
      <dgm:spPr/>
      <dgm:t>
        <a:bodyPr/>
        <a:lstStyle/>
        <a:p>
          <a:r>
            <a:rPr lang="en-US" dirty="0" smtClean="0"/>
            <a:t>Fresh or dried fruit often </a:t>
          </a:r>
          <a:br>
            <a:rPr lang="en-US" dirty="0" smtClean="0"/>
          </a:br>
          <a:r>
            <a:rPr lang="en-US" dirty="0" smtClean="0"/>
            <a:t>used in stews</a:t>
          </a:r>
          <a:endParaRPr lang="en-US" dirty="0"/>
        </a:p>
      </dgm:t>
    </dgm:pt>
    <dgm:pt modelId="{3CD41BD7-A59C-406F-83FB-BC25AB5D31ED}" type="parTrans" cxnId="{BEB29661-727C-4DC1-A3F3-137DF61FC02E}">
      <dgm:prSet/>
      <dgm:spPr/>
      <dgm:t>
        <a:bodyPr/>
        <a:lstStyle/>
        <a:p>
          <a:endParaRPr lang="en-US"/>
        </a:p>
      </dgm:t>
    </dgm:pt>
    <dgm:pt modelId="{A4BCD8B8-23DB-44B0-B0D2-D9CC36DE26D7}" type="sibTrans" cxnId="{BEB29661-727C-4DC1-A3F3-137DF61FC02E}">
      <dgm:prSet/>
      <dgm:spPr/>
      <dgm:t>
        <a:bodyPr/>
        <a:lstStyle/>
        <a:p>
          <a:endParaRPr lang="en-US"/>
        </a:p>
      </dgm:t>
    </dgm:pt>
    <dgm:pt modelId="{0B605907-504A-4512-8D31-47E0E8613BAF}" type="pres">
      <dgm:prSet presAssocID="{BC022A47-F843-4206-94ED-51666D71A644}" presName="linear" presStyleCnt="0">
        <dgm:presLayoutVars>
          <dgm:animLvl val="lvl"/>
          <dgm:resizeHandles val="exact"/>
        </dgm:presLayoutVars>
      </dgm:prSet>
      <dgm:spPr/>
      <dgm:t>
        <a:bodyPr/>
        <a:lstStyle/>
        <a:p>
          <a:endParaRPr lang="en-US"/>
        </a:p>
      </dgm:t>
    </dgm:pt>
    <dgm:pt modelId="{070CF69F-0E90-48B3-92AB-CA56D13ED9FA}" type="pres">
      <dgm:prSet presAssocID="{3DEB255F-2E9B-4C1C-98D1-BF72EABBAFA6}" presName="parentText" presStyleLbl="node1" presStyleIdx="0" presStyleCnt="1">
        <dgm:presLayoutVars>
          <dgm:chMax val="0"/>
          <dgm:bulletEnabled val="1"/>
        </dgm:presLayoutVars>
      </dgm:prSet>
      <dgm:spPr/>
      <dgm:t>
        <a:bodyPr/>
        <a:lstStyle/>
        <a:p>
          <a:endParaRPr lang="en-US"/>
        </a:p>
      </dgm:t>
    </dgm:pt>
    <dgm:pt modelId="{26211980-E215-43DF-9260-3FF7B0BF6C25}" type="pres">
      <dgm:prSet presAssocID="{3DEB255F-2E9B-4C1C-98D1-BF72EABBAFA6}" presName="childText" presStyleLbl="revTx" presStyleIdx="0" presStyleCnt="1">
        <dgm:presLayoutVars>
          <dgm:bulletEnabled val="1"/>
        </dgm:presLayoutVars>
      </dgm:prSet>
      <dgm:spPr/>
      <dgm:t>
        <a:bodyPr/>
        <a:lstStyle/>
        <a:p>
          <a:endParaRPr lang="en-US"/>
        </a:p>
      </dgm:t>
    </dgm:pt>
  </dgm:ptLst>
  <dgm:cxnLst>
    <dgm:cxn modelId="{3F714E4D-A807-4D41-A9B9-7955771E51FE}" type="presOf" srcId="{A17ADF1D-8E87-41E5-B60B-ECE319323CBF}" destId="{26211980-E215-43DF-9260-3FF7B0BF6C25}" srcOrd="0" destOrd="1" presId="urn:microsoft.com/office/officeart/2005/8/layout/vList2"/>
    <dgm:cxn modelId="{905409E6-EA2D-49D8-80CD-7F3689687324}" type="presOf" srcId="{99C8EF21-60AA-41DE-A0C2-7038211D06D1}" destId="{26211980-E215-43DF-9260-3FF7B0BF6C25}" srcOrd="0" destOrd="3" presId="urn:microsoft.com/office/officeart/2005/8/layout/vList2"/>
    <dgm:cxn modelId="{3EABAC13-CB84-4D09-93D8-1249045E99F1}" type="presOf" srcId="{4680FB97-C299-40EE-98A5-12B53C0B05D2}" destId="{26211980-E215-43DF-9260-3FF7B0BF6C25}" srcOrd="0" destOrd="0" presId="urn:microsoft.com/office/officeart/2005/8/layout/vList2"/>
    <dgm:cxn modelId="{0E5AE686-8616-47B1-9C13-9403A5DE1CE1}" type="presOf" srcId="{60EC8965-FC3B-40C6-A19B-F0AF180340EE}" destId="{26211980-E215-43DF-9260-3FF7B0BF6C25}" srcOrd="0" destOrd="2" presId="urn:microsoft.com/office/officeart/2005/8/layout/vList2"/>
    <dgm:cxn modelId="{31BCCD4F-6FF4-47B8-A351-2D76A11ABFC9}" srcId="{3DEB255F-2E9B-4C1C-98D1-BF72EABBAFA6}" destId="{4680FB97-C299-40EE-98A5-12B53C0B05D2}" srcOrd="0" destOrd="0" parTransId="{827395AB-9D16-4080-8CE6-D00D7414A860}" sibTransId="{7A3B58EB-29EB-44EA-BEB2-A0CCAE90510A}"/>
    <dgm:cxn modelId="{4E0374CA-A85D-4D49-88B1-8EE1A9E47ED8}" srcId="{3DEB255F-2E9B-4C1C-98D1-BF72EABBAFA6}" destId="{60EC8965-FC3B-40C6-A19B-F0AF180340EE}" srcOrd="2" destOrd="0" parTransId="{C917F0A3-3D00-49D1-A05D-39FE7DA9F1CF}" sibTransId="{CEF976F7-077B-4262-B1FB-EC5A07D6CCCD}"/>
    <dgm:cxn modelId="{AA0E29CE-4459-4A9C-BCEE-905339A09EE0}" type="presOf" srcId="{BC022A47-F843-4206-94ED-51666D71A644}" destId="{0B605907-504A-4512-8D31-47E0E8613BAF}" srcOrd="0" destOrd="0" presId="urn:microsoft.com/office/officeart/2005/8/layout/vList2"/>
    <dgm:cxn modelId="{4C137813-D8EC-4E78-A952-1B0EC82891D5}" srcId="{3DEB255F-2E9B-4C1C-98D1-BF72EABBAFA6}" destId="{A17ADF1D-8E87-41E5-B60B-ECE319323CBF}" srcOrd="1" destOrd="0" parTransId="{223C394F-4ED4-4763-9552-19F5655B66C0}" sibTransId="{EF2145DE-8A99-4A15-BB94-B092A2AD5FB4}"/>
    <dgm:cxn modelId="{6B84BE3A-E6F4-4433-8EBB-B59063AE5BE6}" srcId="{BC022A47-F843-4206-94ED-51666D71A644}" destId="{3DEB255F-2E9B-4C1C-98D1-BF72EABBAFA6}" srcOrd="0" destOrd="0" parTransId="{69640AFC-053B-4346-A242-DB479F456BE7}" sibTransId="{99974FE2-170E-4233-8F0F-2277AAC3AD36}"/>
    <dgm:cxn modelId="{BEB29661-727C-4DC1-A3F3-137DF61FC02E}" srcId="{3DEB255F-2E9B-4C1C-98D1-BF72EABBAFA6}" destId="{99C8EF21-60AA-41DE-A0C2-7038211D06D1}" srcOrd="3" destOrd="0" parTransId="{3CD41BD7-A59C-406F-83FB-BC25AB5D31ED}" sibTransId="{A4BCD8B8-23DB-44B0-B0D2-D9CC36DE26D7}"/>
    <dgm:cxn modelId="{59015528-4FE6-466A-A645-F7D361BB44CB}" type="presOf" srcId="{3DEB255F-2E9B-4C1C-98D1-BF72EABBAFA6}" destId="{070CF69F-0E90-48B3-92AB-CA56D13ED9FA}" srcOrd="0" destOrd="0" presId="urn:microsoft.com/office/officeart/2005/8/layout/vList2"/>
    <dgm:cxn modelId="{F9D79325-DD75-4799-93EC-01281C7A4770}" type="presParOf" srcId="{0B605907-504A-4512-8D31-47E0E8613BAF}" destId="{070CF69F-0E90-48B3-92AB-CA56D13ED9FA}" srcOrd="0" destOrd="0" presId="urn:microsoft.com/office/officeart/2005/8/layout/vList2"/>
    <dgm:cxn modelId="{8D8E43A1-641F-45DB-8B37-34CBE974BA5F}" type="presParOf" srcId="{0B605907-504A-4512-8D31-47E0E8613BAF}" destId="{26211980-E215-43DF-9260-3FF7B0BF6C2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6082979-C998-4794-B300-ECFA0E7EEFE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5ADC47A-C72B-4616-9C70-283F7031A60E}">
      <dgm:prSet/>
      <dgm:spPr>
        <a:solidFill>
          <a:schemeClr val="accent5">
            <a:lumMod val="60000"/>
            <a:lumOff val="40000"/>
          </a:schemeClr>
        </a:solidFill>
      </dgm:spPr>
      <dgm:t>
        <a:bodyPr/>
        <a:lstStyle/>
        <a:p>
          <a:r>
            <a:rPr lang="en-US" b="1" dirty="0" smtClean="0">
              <a:solidFill>
                <a:schemeClr val="tx1"/>
              </a:solidFill>
            </a:rPr>
            <a:t>Food at Special Occasions</a:t>
          </a:r>
          <a:endParaRPr lang="en-US" dirty="0">
            <a:solidFill>
              <a:schemeClr val="tx1"/>
            </a:solidFill>
          </a:endParaRPr>
        </a:p>
      </dgm:t>
    </dgm:pt>
    <dgm:pt modelId="{633CD357-A794-4832-A12A-C95942790616}" type="parTrans" cxnId="{16C5C416-7EDA-465E-A425-F8219C18CD68}">
      <dgm:prSet/>
      <dgm:spPr/>
      <dgm:t>
        <a:bodyPr/>
        <a:lstStyle/>
        <a:p>
          <a:endParaRPr lang="en-US"/>
        </a:p>
      </dgm:t>
    </dgm:pt>
    <dgm:pt modelId="{6E7893FB-9120-47F6-80F4-8B01E28C2134}" type="sibTrans" cxnId="{16C5C416-7EDA-465E-A425-F8219C18CD68}">
      <dgm:prSet/>
      <dgm:spPr/>
      <dgm:t>
        <a:bodyPr/>
        <a:lstStyle/>
        <a:p>
          <a:endParaRPr lang="en-US"/>
        </a:p>
      </dgm:t>
    </dgm:pt>
    <dgm:pt modelId="{B230D631-1477-4DE5-8563-0BB196CEB324}">
      <dgm:prSet/>
      <dgm:spPr/>
      <dgm:t>
        <a:bodyPr/>
        <a:lstStyle/>
        <a:p>
          <a:r>
            <a:rPr lang="en-US" smtClean="0"/>
            <a:t>Nowrûz (New Year):</a:t>
          </a:r>
          <a:endParaRPr lang="en-US"/>
        </a:p>
      </dgm:t>
    </dgm:pt>
    <dgm:pt modelId="{39D0E57C-C0B5-4803-9E94-4426B1DA72D5}" type="parTrans" cxnId="{6B0E8F23-23A9-4716-918A-44B2D863AD50}">
      <dgm:prSet/>
      <dgm:spPr/>
      <dgm:t>
        <a:bodyPr/>
        <a:lstStyle/>
        <a:p>
          <a:endParaRPr lang="en-US"/>
        </a:p>
      </dgm:t>
    </dgm:pt>
    <dgm:pt modelId="{EC665F39-541C-4267-8FCC-BB3612DF8C23}" type="sibTrans" cxnId="{6B0E8F23-23A9-4716-918A-44B2D863AD50}">
      <dgm:prSet/>
      <dgm:spPr/>
      <dgm:t>
        <a:bodyPr/>
        <a:lstStyle/>
        <a:p>
          <a:endParaRPr lang="en-US"/>
        </a:p>
      </dgm:t>
    </dgm:pt>
    <dgm:pt modelId="{D7E2DC8C-83CE-4F09-8BA4-67E111488553}">
      <dgm:prSet/>
      <dgm:spPr/>
      <dgm:t>
        <a:bodyPr/>
        <a:lstStyle/>
        <a:p>
          <a:r>
            <a:rPr lang="en-US" dirty="0" smtClean="0"/>
            <a:t>Celebration marking the arrival of spring, usually with a large festival </a:t>
          </a:r>
          <a:endParaRPr lang="en-US" dirty="0"/>
        </a:p>
      </dgm:t>
    </dgm:pt>
    <dgm:pt modelId="{6478E85A-D432-43E9-A630-28AA9CFD08DF}" type="parTrans" cxnId="{A6DD9C7D-AFBE-40D7-9448-BCB59566EB69}">
      <dgm:prSet/>
      <dgm:spPr/>
      <dgm:t>
        <a:bodyPr/>
        <a:lstStyle/>
        <a:p>
          <a:endParaRPr lang="en-US"/>
        </a:p>
      </dgm:t>
    </dgm:pt>
    <dgm:pt modelId="{5ECFD180-1197-4668-BBC4-C40E206F53EE}" type="sibTrans" cxnId="{A6DD9C7D-AFBE-40D7-9448-BCB59566EB69}">
      <dgm:prSet/>
      <dgm:spPr/>
      <dgm:t>
        <a:bodyPr/>
        <a:lstStyle/>
        <a:p>
          <a:endParaRPr lang="en-US"/>
        </a:p>
      </dgm:t>
    </dgm:pt>
    <dgm:pt modelId="{55B2B8E2-D5F4-40AE-A538-57B3A8DB5DE1}">
      <dgm:prSet/>
      <dgm:spPr>
        <a:solidFill>
          <a:schemeClr val="bg2">
            <a:lumMod val="50000"/>
          </a:schemeClr>
        </a:solidFill>
      </dgm:spPr>
      <dgm:t>
        <a:bodyPr/>
        <a:lstStyle/>
        <a:p>
          <a:r>
            <a:rPr lang="en-US" b="1" dirty="0" smtClean="0">
              <a:solidFill>
                <a:schemeClr val="tx1"/>
              </a:solidFill>
            </a:rPr>
            <a:t>Traditional Foods</a:t>
          </a:r>
          <a:endParaRPr lang="en-US" dirty="0">
            <a:solidFill>
              <a:schemeClr val="tx1"/>
            </a:solidFill>
          </a:endParaRPr>
        </a:p>
      </dgm:t>
    </dgm:pt>
    <dgm:pt modelId="{C95726D8-5B0B-4C26-924E-09D4BF7F8CAE}" type="parTrans" cxnId="{4E0DEDEE-1738-4FF9-AC96-35EA173AD1FD}">
      <dgm:prSet/>
      <dgm:spPr/>
      <dgm:t>
        <a:bodyPr/>
        <a:lstStyle/>
        <a:p>
          <a:endParaRPr lang="en-US"/>
        </a:p>
      </dgm:t>
    </dgm:pt>
    <dgm:pt modelId="{1E3D5BE1-684E-4AD9-A506-A4BF8DD7BBAA}" type="sibTrans" cxnId="{4E0DEDEE-1738-4FF9-AC96-35EA173AD1FD}">
      <dgm:prSet/>
      <dgm:spPr/>
      <dgm:t>
        <a:bodyPr/>
        <a:lstStyle/>
        <a:p>
          <a:endParaRPr lang="en-US"/>
        </a:p>
      </dgm:t>
    </dgm:pt>
    <dgm:pt modelId="{C8158F73-6C65-4656-96DF-1FD284100C36}">
      <dgm:prSet/>
      <dgm:spPr/>
      <dgm:t>
        <a:bodyPr/>
        <a:lstStyle/>
        <a:p>
          <a:r>
            <a:rPr lang="en-US" b="0" dirty="0" err="1" smtClean="0"/>
            <a:t>Pokhin</a:t>
          </a:r>
          <a:endParaRPr lang="en-US" b="0" dirty="0"/>
        </a:p>
      </dgm:t>
    </dgm:pt>
    <dgm:pt modelId="{93171397-CDBE-4821-8D07-A6BCFCECAB53}" type="parTrans" cxnId="{7D7D7A97-A1D7-4F5D-BE4A-4129935B4739}">
      <dgm:prSet/>
      <dgm:spPr/>
      <dgm:t>
        <a:bodyPr/>
        <a:lstStyle/>
        <a:p>
          <a:endParaRPr lang="en-US"/>
        </a:p>
      </dgm:t>
    </dgm:pt>
    <dgm:pt modelId="{0080F231-E584-4D05-BC71-F5CC5D93B070}" type="sibTrans" cxnId="{7D7D7A97-A1D7-4F5D-BE4A-4129935B4739}">
      <dgm:prSet/>
      <dgm:spPr/>
      <dgm:t>
        <a:bodyPr/>
        <a:lstStyle/>
        <a:p>
          <a:endParaRPr lang="en-US"/>
        </a:p>
      </dgm:t>
    </dgm:pt>
    <dgm:pt modelId="{6BD477CD-4590-41B5-93EA-5BB9E9D77DC5}">
      <dgm:prSet/>
      <dgm:spPr/>
      <dgm:t>
        <a:bodyPr/>
        <a:lstStyle/>
        <a:p>
          <a:r>
            <a:rPr lang="en-US" b="0" dirty="0" err="1" smtClean="0"/>
            <a:t>Tapsi</a:t>
          </a:r>
          <a:endParaRPr lang="en-US" b="0" dirty="0"/>
        </a:p>
      </dgm:t>
    </dgm:pt>
    <dgm:pt modelId="{308B2158-5A8D-4F50-B5E1-F5A2A194113E}" type="parTrans" cxnId="{E6FC53CE-EC54-4E85-A280-A27F8B173600}">
      <dgm:prSet/>
      <dgm:spPr/>
      <dgm:t>
        <a:bodyPr/>
        <a:lstStyle/>
        <a:p>
          <a:endParaRPr lang="en-US"/>
        </a:p>
      </dgm:t>
    </dgm:pt>
    <dgm:pt modelId="{63EA5204-5C5E-4C68-B4C2-7117595D9D14}" type="sibTrans" cxnId="{E6FC53CE-EC54-4E85-A280-A27F8B173600}">
      <dgm:prSet/>
      <dgm:spPr/>
      <dgm:t>
        <a:bodyPr/>
        <a:lstStyle/>
        <a:p>
          <a:endParaRPr lang="en-US"/>
        </a:p>
      </dgm:t>
    </dgm:pt>
    <dgm:pt modelId="{33DFD4C0-4A66-4B1C-9FB0-A652A76CB859}" type="pres">
      <dgm:prSet presAssocID="{F6082979-C998-4794-B300-ECFA0E7EEFEE}" presName="linear" presStyleCnt="0">
        <dgm:presLayoutVars>
          <dgm:animLvl val="lvl"/>
          <dgm:resizeHandles val="exact"/>
        </dgm:presLayoutVars>
      </dgm:prSet>
      <dgm:spPr/>
      <dgm:t>
        <a:bodyPr/>
        <a:lstStyle/>
        <a:p>
          <a:endParaRPr lang="en-US"/>
        </a:p>
      </dgm:t>
    </dgm:pt>
    <dgm:pt modelId="{DF162A9F-8CC0-415C-BA0F-CC003D184D35}" type="pres">
      <dgm:prSet presAssocID="{D5ADC47A-C72B-4616-9C70-283F7031A60E}" presName="parentText" presStyleLbl="node1" presStyleIdx="0" presStyleCnt="2">
        <dgm:presLayoutVars>
          <dgm:chMax val="0"/>
          <dgm:bulletEnabled val="1"/>
        </dgm:presLayoutVars>
      </dgm:prSet>
      <dgm:spPr/>
      <dgm:t>
        <a:bodyPr/>
        <a:lstStyle/>
        <a:p>
          <a:endParaRPr lang="en-US"/>
        </a:p>
      </dgm:t>
    </dgm:pt>
    <dgm:pt modelId="{5C779335-C545-417E-AB35-0CB76BC778DE}" type="pres">
      <dgm:prSet presAssocID="{D5ADC47A-C72B-4616-9C70-283F7031A60E}" presName="childText" presStyleLbl="revTx" presStyleIdx="0" presStyleCnt="2">
        <dgm:presLayoutVars>
          <dgm:bulletEnabled val="1"/>
        </dgm:presLayoutVars>
      </dgm:prSet>
      <dgm:spPr/>
      <dgm:t>
        <a:bodyPr/>
        <a:lstStyle/>
        <a:p>
          <a:endParaRPr lang="en-US"/>
        </a:p>
      </dgm:t>
    </dgm:pt>
    <dgm:pt modelId="{0ADEE00C-B9F4-44EE-B7FF-A0328EA3D0DA}" type="pres">
      <dgm:prSet presAssocID="{55B2B8E2-D5F4-40AE-A538-57B3A8DB5DE1}" presName="parentText" presStyleLbl="node1" presStyleIdx="1" presStyleCnt="2">
        <dgm:presLayoutVars>
          <dgm:chMax val="0"/>
          <dgm:bulletEnabled val="1"/>
        </dgm:presLayoutVars>
      </dgm:prSet>
      <dgm:spPr/>
      <dgm:t>
        <a:bodyPr/>
        <a:lstStyle/>
        <a:p>
          <a:endParaRPr lang="en-US"/>
        </a:p>
      </dgm:t>
    </dgm:pt>
    <dgm:pt modelId="{BD8F1A8D-A7A3-4E2B-BED5-B30403C491FD}" type="pres">
      <dgm:prSet presAssocID="{55B2B8E2-D5F4-40AE-A538-57B3A8DB5DE1}" presName="childText" presStyleLbl="revTx" presStyleIdx="1" presStyleCnt="2">
        <dgm:presLayoutVars>
          <dgm:bulletEnabled val="1"/>
        </dgm:presLayoutVars>
      </dgm:prSet>
      <dgm:spPr/>
      <dgm:t>
        <a:bodyPr/>
        <a:lstStyle/>
        <a:p>
          <a:endParaRPr lang="en-US"/>
        </a:p>
      </dgm:t>
    </dgm:pt>
  </dgm:ptLst>
  <dgm:cxnLst>
    <dgm:cxn modelId="{C22DFBC9-5383-4417-A78C-6C138E188394}" type="presOf" srcId="{55B2B8E2-D5F4-40AE-A538-57B3A8DB5DE1}" destId="{0ADEE00C-B9F4-44EE-B7FF-A0328EA3D0DA}" srcOrd="0" destOrd="0" presId="urn:microsoft.com/office/officeart/2005/8/layout/vList2"/>
    <dgm:cxn modelId="{82AB059D-CEE6-4E4D-A0F3-445CD40878AD}" type="presOf" srcId="{D5ADC47A-C72B-4616-9C70-283F7031A60E}" destId="{DF162A9F-8CC0-415C-BA0F-CC003D184D35}" srcOrd="0" destOrd="0" presId="urn:microsoft.com/office/officeart/2005/8/layout/vList2"/>
    <dgm:cxn modelId="{1B2438EB-EC99-44A8-8DB8-9396AB882E71}" type="presOf" srcId="{C8158F73-6C65-4656-96DF-1FD284100C36}" destId="{BD8F1A8D-A7A3-4E2B-BED5-B30403C491FD}" srcOrd="0" destOrd="0" presId="urn:microsoft.com/office/officeart/2005/8/layout/vList2"/>
    <dgm:cxn modelId="{9F0F5233-E6F7-4BF6-81CE-3D530F3A4FDC}" type="presOf" srcId="{F6082979-C998-4794-B300-ECFA0E7EEFEE}" destId="{33DFD4C0-4A66-4B1C-9FB0-A652A76CB859}" srcOrd="0" destOrd="0" presId="urn:microsoft.com/office/officeart/2005/8/layout/vList2"/>
    <dgm:cxn modelId="{7D7D7A97-A1D7-4F5D-BE4A-4129935B4739}" srcId="{55B2B8E2-D5F4-40AE-A538-57B3A8DB5DE1}" destId="{C8158F73-6C65-4656-96DF-1FD284100C36}" srcOrd="0" destOrd="0" parTransId="{93171397-CDBE-4821-8D07-A6BCFCECAB53}" sibTransId="{0080F231-E584-4D05-BC71-F5CC5D93B070}"/>
    <dgm:cxn modelId="{4E0DEDEE-1738-4FF9-AC96-35EA173AD1FD}" srcId="{F6082979-C998-4794-B300-ECFA0E7EEFEE}" destId="{55B2B8E2-D5F4-40AE-A538-57B3A8DB5DE1}" srcOrd="1" destOrd="0" parTransId="{C95726D8-5B0B-4C26-924E-09D4BF7F8CAE}" sibTransId="{1E3D5BE1-684E-4AD9-A506-A4BF8DD7BBAA}"/>
    <dgm:cxn modelId="{FA01B4B0-49B3-4C80-AD33-C7DFC765F6D5}" type="presOf" srcId="{6BD477CD-4590-41B5-93EA-5BB9E9D77DC5}" destId="{BD8F1A8D-A7A3-4E2B-BED5-B30403C491FD}" srcOrd="0" destOrd="1" presId="urn:microsoft.com/office/officeart/2005/8/layout/vList2"/>
    <dgm:cxn modelId="{A6DD9C7D-AFBE-40D7-9448-BCB59566EB69}" srcId="{B230D631-1477-4DE5-8563-0BB196CEB324}" destId="{D7E2DC8C-83CE-4F09-8BA4-67E111488553}" srcOrd="0" destOrd="0" parTransId="{6478E85A-D432-43E9-A630-28AA9CFD08DF}" sibTransId="{5ECFD180-1197-4668-BBC4-C40E206F53EE}"/>
    <dgm:cxn modelId="{5F440A3B-770B-4F31-B46A-1CBE95849A68}" type="presOf" srcId="{D7E2DC8C-83CE-4F09-8BA4-67E111488553}" destId="{5C779335-C545-417E-AB35-0CB76BC778DE}" srcOrd="0" destOrd="1" presId="urn:microsoft.com/office/officeart/2005/8/layout/vList2"/>
    <dgm:cxn modelId="{6B0E8F23-23A9-4716-918A-44B2D863AD50}" srcId="{D5ADC47A-C72B-4616-9C70-283F7031A60E}" destId="{B230D631-1477-4DE5-8563-0BB196CEB324}" srcOrd="0" destOrd="0" parTransId="{39D0E57C-C0B5-4803-9E94-4426B1DA72D5}" sibTransId="{EC665F39-541C-4267-8FCC-BB3612DF8C23}"/>
    <dgm:cxn modelId="{E6FC53CE-EC54-4E85-A280-A27F8B173600}" srcId="{55B2B8E2-D5F4-40AE-A538-57B3A8DB5DE1}" destId="{6BD477CD-4590-41B5-93EA-5BB9E9D77DC5}" srcOrd="1" destOrd="0" parTransId="{308B2158-5A8D-4F50-B5E1-F5A2A194113E}" sibTransId="{63EA5204-5C5E-4C68-B4C2-7117595D9D14}"/>
    <dgm:cxn modelId="{16C5C416-7EDA-465E-A425-F8219C18CD68}" srcId="{F6082979-C998-4794-B300-ECFA0E7EEFEE}" destId="{D5ADC47A-C72B-4616-9C70-283F7031A60E}" srcOrd="0" destOrd="0" parTransId="{633CD357-A794-4832-A12A-C95942790616}" sibTransId="{6E7893FB-9120-47F6-80F4-8B01E28C2134}"/>
    <dgm:cxn modelId="{EA6A19A4-0766-403B-A31F-136E088AFB82}" type="presOf" srcId="{B230D631-1477-4DE5-8563-0BB196CEB324}" destId="{5C779335-C545-417E-AB35-0CB76BC778DE}" srcOrd="0" destOrd="0" presId="urn:microsoft.com/office/officeart/2005/8/layout/vList2"/>
    <dgm:cxn modelId="{BA47933C-CEAF-4C95-AA67-6F052734386F}" type="presParOf" srcId="{33DFD4C0-4A66-4B1C-9FB0-A652A76CB859}" destId="{DF162A9F-8CC0-415C-BA0F-CC003D184D35}" srcOrd="0" destOrd="0" presId="urn:microsoft.com/office/officeart/2005/8/layout/vList2"/>
    <dgm:cxn modelId="{12BC3C94-7389-4EBA-8E6B-EDB2956A3760}" type="presParOf" srcId="{33DFD4C0-4A66-4B1C-9FB0-A652A76CB859}" destId="{5C779335-C545-417E-AB35-0CB76BC778DE}" srcOrd="1" destOrd="0" presId="urn:microsoft.com/office/officeart/2005/8/layout/vList2"/>
    <dgm:cxn modelId="{BA8CC511-1C30-4A9B-996E-E47E65EC2868}" type="presParOf" srcId="{33DFD4C0-4A66-4B1C-9FB0-A652A76CB859}" destId="{0ADEE00C-B9F4-44EE-B7FF-A0328EA3D0DA}" srcOrd="2" destOrd="0" presId="urn:microsoft.com/office/officeart/2005/8/layout/vList2"/>
    <dgm:cxn modelId="{30FF1667-DCDF-4444-9295-B31EFD75ACA5}" type="presParOf" srcId="{33DFD4C0-4A66-4B1C-9FB0-A652A76CB859}" destId="{BD8F1A8D-A7A3-4E2B-BED5-B30403C491F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C66F359-0941-4000-95BA-03E1DA8EA72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57C29FF-0703-47C7-8B13-0670ADA86992}">
      <dgm:prSet/>
      <dgm:spPr>
        <a:solidFill>
          <a:schemeClr val="accent4"/>
        </a:solidFill>
      </dgm:spPr>
      <dgm:t>
        <a:bodyPr/>
        <a:lstStyle/>
        <a:p>
          <a:r>
            <a:rPr lang="en-US" b="1" dirty="0" smtClean="0">
              <a:solidFill>
                <a:schemeClr val="tx1"/>
              </a:solidFill>
            </a:rPr>
            <a:t>Food in Daily Life</a:t>
          </a:r>
          <a:endParaRPr lang="en-US" dirty="0">
            <a:solidFill>
              <a:schemeClr val="tx1"/>
            </a:solidFill>
          </a:endParaRPr>
        </a:p>
      </dgm:t>
    </dgm:pt>
    <dgm:pt modelId="{7B82906F-7AA7-4B01-B94B-62467CF8D028}" type="parTrans" cxnId="{BA934555-29A0-4CDB-8444-4C4BAE71698B}">
      <dgm:prSet/>
      <dgm:spPr/>
      <dgm:t>
        <a:bodyPr/>
        <a:lstStyle/>
        <a:p>
          <a:endParaRPr lang="en-US"/>
        </a:p>
      </dgm:t>
    </dgm:pt>
    <dgm:pt modelId="{20225C43-E7F2-4A96-9ED3-5852FB6FC435}" type="sibTrans" cxnId="{BA934555-29A0-4CDB-8444-4C4BAE71698B}">
      <dgm:prSet/>
      <dgm:spPr/>
      <dgm:t>
        <a:bodyPr/>
        <a:lstStyle/>
        <a:p>
          <a:endParaRPr lang="en-US"/>
        </a:p>
      </dgm:t>
    </dgm:pt>
    <dgm:pt modelId="{155EA2FC-986D-4D2F-B16E-298E6AAEDB39}">
      <dgm:prSet/>
      <dgm:spPr/>
      <dgm:t>
        <a:bodyPr/>
        <a:lstStyle/>
        <a:p>
          <a:r>
            <a:rPr lang="en-US" dirty="0" smtClean="0"/>
            <a:t>Rice plays role of primary </a:t>
          </a:r>
          <a:br>
            <a:rPr lang="en-US" dirty="0" smtClean="0"/>
          </a:br>
          <a:r>
            <a:rPr lang="en-US" dirty="0" smtClean="0"/>
            <a:t>food staple and is the basis </a:t>
          </a:r>
          <a:br>
            <a:rPr lang="en-US" dirty="0" smtClean="0"/>
          </a:br>
          <a:r>
            <a:rPr lang="en-US" dirty="0" smtClean="0"/>
            <a:t>for most dishes </a:t>
          </a:r>
          <a:endParaRPr lang="en-US" dirty="0"/>
        </a:p>
      </dgm:t>
    </dgm:pt>
    <dgm:pt modelId="{29CFB0BB-2842-4AB5-8878-BCD00A93C8C4}" type="parTrans" cxnId="{5E513CB9-DD33-43C8-9EDB-29906A5B73E1}">
      <dgm:prSet/>
      <dgm:spPr/>
      <dgm:t>
        <a:bodyPr/>
        <a:lstStyle/>
        <a:p>
          <a:endParaRPr lang="en-US"/>
        </a:p>
      </dgm:t>
    </dgm:pt>
    <dgm:pt modelId="{92575BFC-3A1A-4195-8D95-9D473DD44A9F}" type="sibTrans" cxnId="{5E513CB9-DD33-43C8-9EDB-29906A5B73E1}">
      <dgm:prSet/>
      <dgm:spPr/>
      <dgm:t>
        <a:bodyPr/>
        <a:lstStyle/>
        <a:p>
          <a:endParaRPr lang="en-US"/>
        </a:p>
      </dgm:t>
    </dgm:pt>
    <dgm:pt modelId="{7FD10407-90BB-45B0-A800-94B859B046EC}">
      <dgm:prSet/>
      <dgm:spPr/>
      <dgm:t>
        <a:bodyPr/>
        <a:lstStyle/>
        <a:p>
          <a:r>
            <a:rPr lang="en-US" dirty="0" smtClean="0"/>
            <a:t>Mangos, bananas, coconuts, citrus fruits, plantains and cassava also predominant in </a:t>
          </a:r>
          <a:br>
            <a:rPr lang="en-US" dirty="0" smtClean="0"/>
          </a:br>
          <a:r>
            <a:rPr lang="en-US" dirty="0" smtClean="0"/>
            <a:t>the diet </a:t>
          </a:r>
          <a:endParaRPr lang="en-US" dirty="0"/>
        </a:p>
      </dgm:t>
    </dgm:pt>
    <dgm:pt modelId="{33AE5C13-4ECB-494A-BD11-AB83E1C55B03}" type="parTrans" cxnId="{39AA3A4C-3E65-48EC-93C1-1B8C28FF43C4}">
      <dgm:prSet/>
      <dgm:spPr/>
      <dgm:t>
        <a:bodyPr/>
        <a:lstStyle/>
        <a:p>
          <a:endParaRPr lang="en-US"/>
        </a:p>
      </dgm:t>
    </dgm:pt>
    <dgm:pt modelId="{8B8DC00A-BFE8-41DA-AA1C-86805C66AA5D}" type="sibTrans" cxnId="{39AA3A4C-3E65-48EC-93C1-1B8C28FF43C4}">
      <dgm:prSet/>
      <dgm:spPr/>
      <dgm:t>
        <a:bodyPr/>
        <a:lstStyle/>
        <a:p>
          <a:endParaRPr lang="en-US"/>
        </a:p>
      </dgm:t>
    </dgm:pt>
    <dgm:pt modelId="{DA8E4C6B-8D69-46F1-A918-FB1F3B0540F4}" type="pres">
      <dgm:prSet presAssocID="{5C66F359-0941-4000-95BA-03E1DA8EA72F}" presName="linear" presStyleCnt="0">
        <dgm:presLayoutVars>
          <dgm:animLvl val="lvl"/>
          <dgm:resizeHandles val="exact"/>
        </dgm:presLayoutVars>
      </dgm:prSet>
      <dgm:spPr/>
      <dgm:t>
        <a:bodyPr/>
        <a:lstStyle/>
        <a:p>
          <a:endParaRPr lang="en-US"/>
        </a:p>
      </dgm:t>
    </dgm:pt>
    <dgm:pt modelId="{DE7A85C0-71D2-4277-9C8F-14162F31B721}" type="pres">
      <dgm:prSet presAssocID="{957C29FF-0703-47C7-8B13-0670ADA86992}" presName="parentText" presStyleLbl="node1" presStyleIdx="0" presStyleCnt="1" custLinFactNeighborY="-114">
        <dgm:presLayoutVars>
          <dgm:chMax val="0"/>
          <dgm:bulletEnabled val="1"/>
        </dgm:presLayoutVars>
      </dgm:prSet>
      <dgm:spPr/>
      <dgm:t>
        <a:bodyPr/>
        <a:lstStyle/>
        <a:p>
          <a:endParaRPr lang="en-US"/>
        </a:p>
      </dgm:t>
    </dgm:pt>
    <dgm:pt modelId="{6131143C-9251-4ED7-BE54-1F05A6ABDAB7}" type="pres">
      <dgm:prSet presAssocID="{957C29FF-0703-47C7-8B13-0670ADA86992}" presName="childText" presStyleLbl="revTx" presStyleIdx="0" presStyleCnt="1">
        <dgm:presLayoutVars>
          <dgm:bulletEnabled val="1"/>
        </dgm:presLayoutVars>
      </dgm:prSet>
      <dgm:spPr/>
      <dgm:t>
        <a:bodyPr/>
        <a:lstStyle/>
        <a:p>
          <a:endParaRPr lang="en-US"/>
        </a:p>
      </dgm:t>
    </dgm:pt>
  </dgm:ptLst>
  <dgm:cxnLst>
    <dgm:cxn modelId="{BA934555-29A0-4CDB-8444-4C4BAE71698B}" srcId="{5C66F359-0941-4000-95BA-03E1DA8EA72F}" destId="{957C29FF-0703-47C7-8B13-0670ADA86992}" srcOrd="0" destOrd="0" parTransId="{7B82906F-7AA7-4B01-B94B-62467CF8D028}" sibTransId="{20225C43-E7F2-4A96-9ED3-5852FB6FC435}"/>
    <dgm:cxn modelId="{5E513CB9-DD33-43C8-9EDB-29906A5B73E1}" srcId="{957C29FF-0703-47C7-8B13-0670ADA86992}" destId="{155EA2FC-986D-4D2F-B16E-298E6AAEDB39}" srcOrd="0" destOrd="0" parTransId="{29CFB0BB-2842-4AB5-8878-BCD00A93C8C4}" sibTransId="{92575BFC-3A1A-4195-8D95-9D473DD44A9F}"/>
    <dgm:cxn modelId="{6C593A2D-482C-4B99-9E60-47DEE22BE78F}" type="presOf" srcId="{155EA2FC-986D-4D2F-B16E-298E6AAEDB39}" destId="{6131143C-9251-4ED7-BE54-1F05A6ABDAB7}" srcOrd="0" destOrd="0" presId="urn:microsoft.com/office/officeart/2005/8/layout/vList2"/>
    <dgm:cxn modelId="{1C926AF6-60E8-4B8F-9C83-DDDCA57AE1B6}" type="presOf" srcId="{7FD10407-90BB-45B0-A800-94B859B046EC}" destId="{6131143C-9251-4ED7-BE54-1F05A6ABDAB7}" srcOrd="0" destOrd="1" presId="urn:microsoft.com/office/officeart/2005/8/layout/vList2"/>
    <dgm:cxn modelId="{39AA3A4C-3E65-48EC-93C1-1B8C28FF43C4}" srcId="{957C29FF-0703-47C7-8B13-0670ADA86992}" destId="{7FD10407-90BB-45B0-A800-94B859B046EC}" srcOrd="1" destOrd="0" parTransId="{33AE5C13-4ECB-494A-BD11-AB83E1C55B03}" sibTransId="{8B8DC00A-BFE8-41DA-AA1C-86805C66AA5D}"/>
    <dgm:cxn modelId="{4EE1B6AA-77F5-4756-A11B-7CE47C1079AE}" type="presOf" srcId="{5C66F359-0941-4000-95BA-03E1DA8EA72F}" destId="{DA8E4C6B-8D69-46F1-A918-FB1F3B0540F4}" srcOrd="0" destOrd="0" presId="urn:microsoft.com/office/officeart/2005/8/layout/vList2"/>
    <dgm:cxn modelId="{153E5964-1C62-427D-BDAC-A51916569AAB}" type="presOf" srcId="{957C29FF-0703-47C7-8B13-0670ADA86992}" destId="{DE7A85C0-71D2-4277-9C8F-14162F31B721}" srcOrd="0" destOrd="0" presId="urn:microsoft.com/office/officeart/2005/8/layout/vList2"/>
    <dgm:cxn modelId="{D6294B13-7CC6-4581-A78C-C49CD1FF0F17}" type="presParOf" srcId="{DA8E4C6B-8D69-46F1-A918-FB1F3B0540F4}" destId="{DE7A85C0-71D2-4277-9C8F-14162F31B721}" srcOrd="0" destOrd="0" presId="urn:microsoft.com/office/officeart/2005/8/layout/vList2"/>
    <dgm:cxn modelId="{1663844D-F4B8-4FD1-A52D-CBF2AD7ABA06}" type="presParOf" srcId="{DA8E4C6B-8D69-46F1-A918-FB1F3B0540F4}" destId="{6131143C-9251-4ED7-BE54-1F05A6ABDAB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A6A15AE-D100-473F-ADF9-BFEA287C906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D89ADA9-E5CB-4709-9E45-22FC324C6D06}">
      <dgm:prSet/>
      <dgm:spPr>
        <a:solidFill>
          <a:schemeClr val="accent5">
            <a:lumMod val="60000"/>
            <a:lumOff val="40000"/>
          </a:schemeClr>
        </a:solidFill>
      </dgm:spPr>
      <dgm:t>
        <a:bodyPr/>
        <a:lstStyle/>
        <a:p>
          <a:r>
            <a:rPr lang="en-US" b="1" dirty="0" smtClean="0">
              <a:solidFill>
                <a:schemeClr val="tx1"/>
              </a:solidFill>
            </a:rPr>
            <a:t>Food at Special Occasions</a:t>
          </a:r>
          <a:endParaRPr lang="en-US" dirty="0">
            <a:solidFill>
              <a:schemeClr val="tx1"/>
            </a:solidFill>
          </a:endParaRPr>
        </a:p>
      </dgm:t>
    </dgm:pt>
    <dgm:pt modelId="{519870F3-503C-486F-83C9-F82E2AD206A5}" type="parTrans" cxnId="{BC9710BF-63D5-46E8-9ACD-E9A5E1802CD1}">
      <dgm:prSet/>
      <dgm:spPr/>
      <dgm:t>
        <a:bodyPr/>
        <a:lstStyle/>
        <a:p>
          <a:endParaRPr lang="en-US"/>
        </a:p>
      </dgm:t>
    </dgm:pt>
    <dgm:pt modelId="{F1D49E68-0905-40D6-A8E9-4BF7914C734E}" type="sibTrans" cxnId="{BC9710BF-63D5-46E8-9ACD-E9A5E1802CD1}">
      <dgm:prSet/>
      <dgm:spPr/>
      <dgm:t>
        <a:bodyPr/>
        <a:lstStyle/>
        <a:p>
          <a:endParaRPr lang="en-US"/>
        </a:p>
      </dgm:t>
    </dgm:pt>
    <dgm:pt modelId="{319FF25E-1D59-435A-99D4-92EDF0D5F599}">
      <dgm:prSet/>
      <dgm:spPr/>
      <dgm:t>
        <a:bodyPr/>
        <a:lstStyle/>
        <a:p>
          <a:r>
            <a:rPr lang="en-US" dirty="0" smtClean="0"/>
            <a:t>Rice used ceremonially when making offerings to ancestors or </a:t>
          </a:r>
          <a:br>
            <a:rPr lang="en-US" dirty="0" smtClean="0"/>
          </a:br>
          <a:r>
            <a:rPr lang="en-US" dirty="0" smtClean="0"/>
            <a:t>the recently deceased</a:t>
          </a:r>
          <a:endParaRPr lang="en-US" dirty="0"/>
        </a:p>
      </dgm:t>
    </dgm:pt>
    <dgm:pt modelId="{1BC5EF49-9F7F-4B2F-BC85-AD10999625D8}" type="parTrans" cxnId="{A76FC4DF-86D5-4E13-BC3D-980FBBB73396}">
      <dgm:prSet/>
      <dgm:spPr/>
      <dgm:t>
        <a:bodyPr/>
        <a:lstStyle/>
        <a:p>
          <a:endParaRPr lang="en-US"/>
        </a:p>
      </dgm:t>
    </dgm:pt>
    <dgm:pt modelId="{C9D978F6-4473-4E3C-B782-4026D0E3CEEB}" type="sibTrans" cxnId="{A76FC4DF-86D5-4E13-BC3D-980FBBB73396}">
      <dgm:prSet/>
      <dgm:spPr/>
      <dgm:t>
        <a:bodyPr/>
        <a:lstStyle/>
        <a:p>
          <a:endParaRPr lang="en-US"/>
        </a:p>
      </dgm:t>
    </dgm:pt>
    <dgm:pt modelId="{EC3B3085-35CC-4F0F-808C-283189952906}">
      <dgm:prSet/>
      <dgm:spPr>
        <a:solidFill>
          <a:schemeClr val="bg2">
            <a:lumMod val="50000"/>
          </a:schemeClr>
        </a:solidFill>
      </dgm:spPr>
      <dgm:t>
        <a:bodyPr/>
        <a:lstStyle/>
        <a:p>
          <a:r>
            <a:rPr lang="en-US" b="1" dirty="0" smtClean="0">
              <a:solidFill>
                <a:schemeClr val="tx1"/>
              </a:solidFill>
            </a:rPr>
            <a:t>Traditional Foods</a:t>
          </a:r>
          <a:endParaRPr lang="en-US" dirty="0">
            <a:solidFill>
              <a:schemeClr val="tx1"/>
            </a:solidFill>
          </a:endParaRPr>
        </a:p>
      </dgm:t>
    </dgm:pt>
    <dgm:pt modelId="{53240D74-F935-472E-8B01-891D0DCE3F67}" type="parTrans" cxnId="{8AD03BB7-0CA9-442E-B63C-6B3018CA894B}">
      <dgm:prSet/>
      <dgm:spPr/>
      <dgm:t>
        <a:bodyPr/>
        <a:lstStyle/>
        <a:p>
          <a:endParaRPr lang="en-US"/>
        </a:p>
      </dgm:t>
    </dgm:pt>
    <dgm:pt modelId="{17D4E3C3-91E4-42E4-A413-05D1B531E551}" type="sibTrans" cxnId="{8AD03BB7-0CA9-442E-B63C-6B3018CA894B}">
      <dgm:prSet/>
      <dgm:spPr/>
      <dgm:t>
        <a:bodyPr/>
        <a:lstStyle/>
        <a:p>
          <a:endParaRPr lang="en-US"/>
        </a:p>
      </dgm:t>
    </dgm:pt>
    <dgm:pt modelId="{02497786-E6C5-4575-B778-5DEFDC863D90}">
      <dgm:prSet/>
      <dgm:spPr/>
      <dgm:t>
        <a:bodyPr/>
        <a:lstStyle/>
        <a:p>
          <a:r>
            <a:rPr lang="en-US" b="0" dirty="0" err="1" smtClean="0"/>
            <a:t>Jollof</a:t>
          </a:r>
          <a:r>
            <a:rPr lang="en-US" b="0" dirty="0" smtClean="0"/>
            <a:t> Rice</a:t>
          </a:r>
          <a:endParaRPr lang="en-US" b="0" dirty="0"/>
        </a:p>
      </dgm:t>
    </dgm:pt>
    <dgm:pt modelId="{CB6AA74E-9509-4BE1-B7B1-E2C013521E4D}" type="parTrans" cxnId="{5495B3DC-0FDD-4D63-B9D6-67AD8D2A0BD4}">
      <dgm:prSet/>
      <dgm:spPr/>
      <dgm:t>
        <a:bodyPr/>
        <a:lstStyle/>
        <a:p>
          <a:endParaRPr lang="en-US"/>
        </a:p>
      </dgm:t>
    </dgm:pt>
    <dgm:pt modelId="{C90BD1A7-6D28-4C20-8469-BC6E6C213416}" type="sibTrans" cxnId="{5495B3DC-0FDD-4D63-B9D6-67AD8D2A0BD4}">
      <dgm:prSet/>
      <dgm:spPr/>
      <dgm:t>
        <a:bodyPr/>
        <a:lstStyle/>
        <a:p>
          <a:endParaRPr lang="en-US"/>
        </a:p>
      </dgm:t>
    </dgm:pt>
    <dgm:pt modelId="{D2152630-EB5C-4E1C-AA66-D4A3BD9B48F6}" type="pres">
      <dgm:prSet presAssocID="{AA6A15AE-D100-473F-ADF9-BFEA287C906F}" presName="linear" presStyleCnt="0">
        <dgm:presLayoutVars>
          <dgm:animLvl val="lvl"/>
          <dgm:resizeHandles val="exact"/>
        </dgm:presLayoutVars>
      </dgm:prSet>
      <dgm:spPr/>
      <dgm:t>
        <a:bodyPr/>
        <a:lstStyle/>
        <a:p>
          <a:endParaRPr lang="en-US"/>
        </a:p>
      </dgm:t>
    </dgm:pt>
    <dgm:pt modelId="{FEE60110-5085-40EA-B50E-D1A8996BB75D}" type="pres">
      <dgm:prSet presAssocID="{5D89ADA9-E5CB-4709-9E45-22FC324C6D06}" presName="parentText" presStyleLbl="node1" presStyleIdx="0" presStyleCnt="2">
        <dgm:presLayoutVars>
          <dgm:chMax val="0"/>
          <dgm:bulletEnabled val="1"/>
        </dgm:presLayoutVars>
      </dgm:prSet>
      <dgm:spPr/>
      <dgm:t>
        <a:bodyPr/>
        <a:lstStyle/>
        <a:p>
          <a:endParaRPr lang="en-US"/>
        </a:p>
      </dgm:t>
    </dgm:pt>
    <dgm:pt modelId="{4886CA81-448E-4571-A214-7A722CB6290F}" type="pres">
      <dgm:prSet presAssocID="{5D89ADA9-E5CB-4709-9E45-22FC324C6D06}" presName="childText" presStyleLbl="revTx" presStyleIdx="0" presStyleCnt="2">
        <dgm:presLayoutVars>
          <dgm:bulletEnabled val="1"/>
        </dgm:presLayoutVars>
      </dgm:prSet>
      <dgm:spPr/>
      <dgm:t>
        <a:bodyPr/>
        <a:lstStyle/>
        <a:p>
          <a:endParaRPr lang="en-US"/>
        </a:p>
      </dgm:t>
    </dgm:pt>
    <dgm:pt modelId="{86B09746-FEB8-4AB8-8523-5FE640610993}" type="pres">
      <dgm:prSet presAssocID="{EC3B3085-35CC-4F0F-808C-283189952906}" presName="parentText" presStyleLbl="node1" presStyleIdx="1" presStyleCnt="2">
        <dgm:presLayoutVars>
          <dgm:chMax val="0"/>
          <dgm:bulletEnabled val="1"/>
        </dgm:presLayoutVars>
      </dgm:prSet>
      <dgm:spPr/>
      <dgm:t>
        <a:bodyPr/>
        <a:lstStyle/>
        <a:p>
          <a:endParaRPr lang="en-US"/>
        </a:p>
      </dgm:t>
    </dgm:pt>
    <dgm:pt modelId="{A2A11FA3-E017-4E2C-B8FC-0A71DD8EBDEE}" type="pres">
      <dgm:prSet presAssocID="{EC3B3085-35CC-4F0F-808C-283189952906}" presName="childText" presStyleLbl="revTx" presStyleIdx="1" presStyleCnt="2">
        <dgm:presLayoutVars>
          <dgm:bulletEnabled val="1"/>
        </dgm:presLayoutVars>
      </dgm:prSet>
      <dgm:spPr/>
      <dgm:t>
        <a:bodyPr/>
        <a:lstStyle/>
        <a:p>
          <a:endParaRPr lang="en-US"/>
        </a:p>
      </dgm:t>
    </dgm:pt>
  </dgm:ptLst>
  <dgm:cxnLst>
    <dgm:cxn modelId="{7B51C853-B20B-424C-87A2-3BE6B868A777}" type="presOf" srcId="{EC3B3085-35CC-4F0F-808C-283189952906}" destId="{86B09746-FEB8-4AB8-8523-5FE640610993}" srcOrd="0" destOrd="0" presId="urn:microsoft.com/office/officeart/2005/8/layout/vList2"/>
    <dgm:cxn modelId="{5495B3DC-0FDD-4D63-B9D6-67AD8D2A0BD4}" srcId="{EC3B3085-35CC-4F0F-808C-283189952906}" destId="{02497786-E6C5-4575-B778-5DEFDC863D90}" srcOrd="0" destOrd="0" parTransId="{CB6AA74E-9509-4BE1-B7B1-E2C013521E4D}" sibTransId="{C90BD1A7-6D28-4C20-8469-BC6E6C213416}"/>
    <dgm:cxn modelId="{4864E3FF-D318-45AE-B499-E9FCE3A49DAA}" type="presOf" srcId="{319FF25E-1D59-435A-99D4-92EDF0D5F599}" destId="{4886CA81-448E-4571-A214-7A722CB6290F}" srcOrd="0" destOrd="0" presId="urn:microsoft.com/office/officeart/2005/8/layout/vList2"/>
    <dgm:cxn modelId="{8AD03BB7-0CA9-442E-B63C-6B3018CA894B}" srcId="{AA6A15AE-D100-473F-ADF9-BFEA287C906F}" destId="{EC3B3085-35CC-4F0F-808C-283189952906}" srcOrd="1" destOrd="0" parTransId="{53240D74-F935-472E-8B01-891D0DCE3F67}" sibTransId="{17D4E3C3-91E4-42E4-A413-05D1B531E551}"/>
    <dgm:cxn modelId="{BC9710BF-63D5-46E8-9ACD-E9A5E1802CD1}" srcId="{AA6A15AE-D100-473F-ADF9-BFEA287C906F}" destId="{5D89ADA9-E5CB-4709-9E45-22FC324C6D06}" srcOrd="0" destOrd="0" parTransId="{519870F3-503C-486F-83C9-F82E2AD206A5}" sibTransId="{F1D49E68-0905-40D6-A8E9-4BF7914C734E}"/>
    <dgm:cxn modelId="{918C88D8-4FC4-48CB-82CA-6D40938FB6F3}" type="presOf" srcId="{AA6A15AE-D100-473F-ADF9-BFEA287C906F}" destId="{D2152630-EB5C-4E1C-AA66-D4A3BD9B48F6}" srcOrd="0" destOrd="0" presId="urn:microsoft.com/office/officeart/2005/8/layout/vList2"/>
    <dgm:cxn modelId="{A76FC4DF-86D5-4E13-BC3D-980FBBB73396}" srcId="{5D89ADA9-E5CB-4709-9E45-22FC324C6D06}" destId="{319FF25E-1D59-435A-99D4-92EDF0D5F599}" srcOrd="0" destOrd="0" parTransId="{1BC5EF49-9F7F-4B2F-BC85-AD10999625D8}" sibTransId="{C9D978F6-4473-4E3C-B782-4026D0E3CEEB}"/>
    <dgm:cxn modelId="{3E57724E-7FF8-4BEC-BF08-BAAE481E159B}" type="presOf" srcId="{02497786-E6C5-4575-B778-5DEFDC863D90}" destId="{A2A11FA3-E017-4E2C-B8FC-0A71DD8EBDEE}" srcOrd="0" destOrd="0" presId="urn:microsoft.com/office/officeart/2005/8/layout/vList2"/>
    <dgm:cxn modelId="{22D0173F-E18C-41A8-9B39-12F2E3700A8D}" type="presOf" srcId="{5D89ADA9-E5CB-4709-9E45-22FC324C6D06}" destId="{FEE60110-5085-40EA-B50E-D1A8996BB75D}" srcOrd="0" destOrd="0" presId="urn:microsoft.com/office/officeart/2005/8/layout/vList2"/>
    <dgm:cxn modelId="{1144D0B6-6B61-4796-B917-79B2C1584E94}" type="presParOf" srcId="{D2152630-EB5C-4E1C-AA66-D4A3BD9B48F6}" destId="{FEE60110-5085-40EA-B50E-D1A8996BB75D}" srcOrd="0" destOrd="0" presId="urn:microsoft.com/office/officeart/2005/8/layout/vList2"/>
    <dgm:cxn modelId="{B2D65FDC-9E19-48DE-A7CB-6F0AEBA9C9C8}" type="presParOf" srcId="{D2152630-EB5C-4E1C-AA66-D4A3BD9B48F6}" destId="{4886CA81-448E-4571-A214-7A722CB6290F}" srcOrd="1" destOrd="0" presId="urn:microsoft.com/office/officeart/2005/8/layout/vList2"/>
    <dgm:cxn modelId="{AB9AB90F-4708-41BC-AE3E-6E52798E42E5}" type="presParOf" srcId="{D2152630-EB5C-4E1C-AA66-D4A3BD9B48F6}" destId="{86B09746-FEB8-4AB8-8523-5FE640610993}" srcOrd="2" destOrd="0" presId="urn:microsoft.com/office/officeart/2005/8/layout/vList2"/>
    <dgm:cxn modelId="{C681A2E5-D811-45F1-B750-BBFB470D5436}" type="presParOf" srcId="{D2152630-EB5C-4E1C-AA66-D4A3BD9B48F6}" destId="{A2A11FA3-E017-4E2C-B8FC-0A71DD8EBDE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CC2F582-2AD1-47ED-A48D-1D026824608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B1AE4C1-8B14-4F65-A95F-7F3AFD852792}">
      <dgm:prSet/>
      <dgm:spPr>
        <a:solidFill>
          <a:schemeClr val="accent4"/>
        </a:solidFill>
      </dgm:spPr>
      <dgm:t>
        <a:bodyPr/>
        <a:lstStyle/>
        <a:p>
          <a:r>
            <a:rPr lang="en-US" b="1" dirty="0" smtClean="0">
              <a:solidFill>
                <a:schemeClr val="tx1"/>
              </a:solidFill>
            </a:rPr>
            <a:t>Food in Daily Life</a:t>
          </a:r>
          <a:endParaRPr lang="en-US" dirty="0">
            <a:solidFill>
              <a:schemeClr val="tx1"/>
            </a:solidFill>
          </a:endParaRPr>
        </a:p>
      </dgm:t>
    </dgm:pt>
    <dgm:pt modelId="{FE5534EF-EDD3-44FC-BC1F-E73E4A9516EB}" type="parTrans" cxnId="{2102387E-ED23-40E3-AD35-56E752DC2B88}">
      <dgm:prSet/>
      <dgm:spPr/>
      <dgm:t>
        <a:bodyPr/>
        <a:lstStyle/>
        <a:p>
          <a:endParaRPr lang="en-US"/>
        </a:p>
      </dgm:t>
    </dgm:pt>
    <dgm:pt modelId="{5C7E6957-A91C-4D35-AF3A-62AFF06B39EC}" type="sibTrans" cxnId="{2102387E-ED23-40E3-AD35-56E752DC2B88}">
      <dgm:prSet/>
      <dgm:spPr/>
      <dgm:t>
        <a:bodyPr/>
        <a:lstStyle/>
        <a:p>
          <a:endParaRPr lang="en-US"/>
        </a:p>
      </dgm:t>
    </dgm:pt>
    <dgm:pt modelId="{FC301E58-41A7-482B-B45E-2B21CBC8730D}">
      <dgm:prSet/>
      <dgm:spPr/>
      <dgm:t>
        <a:bodyPr/>
        <a:lstStyle/>
        <a:p>
          <a:r>
            <a:rPr lang="en-US" smtClean="0"/>
            <a:t>Country Living: </a:t>
          </a:r>
          <a:endParaRPr lang="en-US"/>
        </a:p>
      </dgm:t>
    </dgm:pt>
    <dgm:pt modelId="{54654409-DB19-46D5-8444-16A0C6285D75}" type="parTrans" cxnId="{8BB9CA8A-1A45-4E3B-A28E-F7363AEC2352}">
      <dgm:prSet/>
      <dgm:spPr/>
      <dgm:t>
        <a:bodyPr/>
        <a:lstStyle/>
        <a:p>
          <a:endParaRPr lang="en-US"/>
        </a:p>
      </dgm:t>
    </dgm:pt>
    <dgm:pt modelId="{79F2EF02-46B2-4928-ADEC-10EA0EE8C438}" type="sibTrans" cxnId="{8BB9CA8A-1A45-4E3B-A28E-F7363AEC2352}">
      <dgm:prSet/>
      <dgm:spPr/>
      <dgm:t>
        <a:bodyPr/>
        <a:lstStyle/>
        <a:p>
          <a:endParaRPr lang="en-US"/>
        </a:p>
      </dgm:t>
    </dgm:pt>
    <dgm:pt modelId="{051093CF-7716-4569-A325-D744039F401E}">
      <dgm:prSet/>
      <dgm:spPr/>
      <dgm:t>
        <a:bodyPr/>
        <a:lstStyle/>
        <a:p>
          <a:r>
            <a:rPr lang="en-US" dirty="0" smtClean="0"/>
            <a:t>Milk from camels, goats and cows a major staple in the diet </a:t>
          </a:r>
          <a:endParaRPr lang="en-US" dirty="0"/>
        </a:p>
      </dgm:t>
    </dgm:pt>
    <dgm:pt modelId="{5EE6D804-B513-4F6F-A830-554CEDE32456}" type="parTrans" cxnId="{ABF60736-4D9E-4927-8317-39A9E0E71FBE}">
      <dgm:prSet/>
      <dgm:spPr/>
      <dgm:t>
        <a:bodyPr/>
        <a:lstStyle/>
        <a:p>
          <a:endParaRPr lang="en-US"/>
        </a:p>
      </dgm:t>
    </dgm:pt>
    <dgm:pt modelId="{9890673D-BF7B-4F6E-A056-150F95B85D14}" type="sibTrans" cxnId="{ABF60736-4D9E-4927-8317-39A9E0E71FBE}">
      <dgm:prSet/>
      <dgm:spPr/>
      <dgm:t>
        <a:bodyPr/>
        <a:lstStyle/>
        <a:p>
          <a:endParaRPr lang="en-US"/>
        </a:p>
      </dgm:t>
    </dgm:pt>
    <dgm:pt modelId="{1F8A1192-3984-4DF4-BAE0-99199EB8F105}">
      <dgm:prSet/>
      <dgm:spPr/>
      <dgm:t>
        <a:bodyPr/>
        <a:lstStyle/>
        <a:p>
          <a:r>
            <a:rPr lang="en-US" dirty="0" smtClean="0"/>
            <a:t> Liver from goats and sheep also popular, but meat only served a few times a month </a:t>
          </a:r>
          <a:endParaRPr lang="en-US" dirty="0"/>
        </a:p>
      </dgm:t>
    </dgm:pt>
    <dgm:pt modelId="{3F9E3ED3-893D-4CB2-8B84-A352A56F18DE}" type="parTrans" cxnId="{BAD01476-8F01-43DB-B0CC-FE79071F7C48}">
      <dgm:prSet/>
      <dgm:spPr/>
      <dgm:t>
        <a:bodyPr/>
        <a:lstStyle/>
        <a:p>
          <a:endParaRPr lang="en-US"/>
        </a:p>
      </dgm:t>
    </dgm:pt>
    <dgm:pt modelId="{D17C8C16-1E6B-4B1F-82B1-429CECB506A7}" type="sibTrans" cxnId="{BAD01476-8F01-43DB-B0CC-FE79071F7C48}">
      <dgm:prSet/>
      <dgm:spPr/>
      <dgm:t>
        <a:bodyPr/>
        <a:lstStyle/>
        <a:p>
          <a:endParaRPr lang="en-US"/>
        </a:p>
      </dgm:t>
    </dgm:pt>
    <dgm:pt modelId="{08154BE7-7F9A-47DD-A2D7-49E5445A5CE4}">
      <dgm:prSet/>
      <dgm:spPr/>
      <dgm:t>
        <a:bodyPr/>
        <a:lstStyle/>
        <a:p>
          <a:r>
            <a:rPr lang="en-US" dirty="0" smtClean="0"/>
            <a:t>Durra, honey, dates, rice and tea also mainstays of the diet </a:t>
          </a:r>
          <a:endParaRPr lang="en-US" dirty="0"/>
        </a:p>
      </dgm:t>
    </dgm:pt>
    <dgm:pt modelId="{25FE0447-D7F9-4714-B543-A07C03CC71BB}" type="parTrans" cxnId="{955964B1-3B81-48DC-A1AF-BCB11183086E}">
      <dgm:prSet/>
      <dgm:spPr/>
      <dgm:t>
        <a:bodyPr/>
        <a:lstStyle/>
        <a:p>
          <a:endParaRPr lang="en-US"/>
        </a:p>
      </dgm:t>
    </dgm:pt>
    <dgm:pt modelId="{67DB731F-A521-48C6-87BC-9B944F2697E9}" type="sibTrans" cxnId="{955964B1-3B81-48DC-A1AF-BCB11183086E}">
      <dgm:prSet/>
      <dgm:spPr/>
      <dgm:t>
        <a:bodyPr/>
        <a:lstStyle/>
        <a:p>
          <a:endParaRPr lang="en-US"/>
        </a:p>
      </dgm:t>
    </dgm:pt>
    <dgm:pt modelId="{6334F360-D7E1-4581-8A18-6C8221D86F90}">
      <dgm:prSet/>
      <dgm:spPr/>
      <dgm:t>
        <a:bodyPr/>
        <a:lstStyle/>
        <a:p>
          <a:r>
            <a:rPr lang="en-US" dirty="0" smtClean="0"/>
            <a:t>People usually eat food with their hands</a:t>
          </a:r>
          <a:endParaRPr lang="en-US" dirty="0"/>
        </a:p>
      </dgm:t>
    </dgm:pt>
    <dgm:pt modelId="{9F82C486-BA37-490A-9211-CA97E64EA5E9}" type="parTrans" cxnId="{C193C043-8118-4613-B47A-963C6DE75755}">
      <dgm:prSet/>
      <dgm:spPr/>
      <dgm:t>
        <a:bodyPr/>
        <a:lstStyle/>
        <a:p>
          <a:endParaRPr lang="en-US"/>
        </a:p>
      </dgm:t>
    </dgm:pt>
    <dgm:pt modelId="{3EFC9999-75CA-4332-81D9-487C0746914E}" type="sibTrans" cxnId="{C193C043-8118-4613-B47A-963C6DE75755}">
      <dgm:prSet/>
      <dgm:spPr/>
      <dgm:t>
        <a:bodyPr/>
        <a:lstStyle/>
        <a:p>
          <a:endParaRPr lang="en-US"/>
        </a:p>
      </dgm:t>
    </dgm:pt>
    <dgm:pt modelId="{E04CF830-DB3C-47EB-ABA7-F4EC96908A6B}" type="pres">
      <dgm:prSet presAssocID="{ECC2F582-2AD1-47ED-A48D-1D0268246084}" presName="linear" presStyleCnt="0">
        <dgm:presLayoutVars>
          <dgm:animLvl val="lvl"/>
          <dgm:resizeHandles val="exact"/>
        </dgm:presLayoutVars>
      </dgm:prSet>
      <dgm:spPr/>
      <dgm:t>
        <a:bodyPr/>
        <a:lstStyle/>
        <a:p>
          <a:endParaRPr lang="en-US"/>
        </a:p>
      </dgm:t>
    </dgm:pt>
    <dgm:pt modelId="{56774FDE-4E99-4A70-878B-B5AAE65E577B}" type="pres">
      <dgm:prSet presAssocID="{AB1AE4C1-8B14-4F65-A95F-7F3AFD852792}" presName="parentText" presStyleLbl="node1" presStyleIdx="0" presStyleCnt="1">
        <dgm:presLayoutVars>
          <dgm:chMax val="0"/>
          <dgm:bulletEnabled val="1"/>
        </dgm:presLayoutVars>
      </dgm:prSet>
      <dgm:spPr/>
      <dgm:t>
        <a:bodyPr/>
        <a:lstStyle/>
        <a:p>
          <a:endParaRPr lang="en-US"/>
        </a:p>
      </dgm:t>
    </dgm:pt>
    <dgm:pt modelId="{D949EE77-4B2E-4B41-A987-D8D6E64D9D81}" type="pres">
      <dgm:prSet presAssocID="{AB1AE4C1-8B14-4F65-A95F-7F3AFD852792}" presName="childText" presStyleLbl="revTx" presStyleIdx="0" presStyleCnt="1">
        <dgm:presLayoutVars>
          <dgm:bulletEnabled val="1"/>
        </dgm:presLayoutVars>
      </dgm:prSet>
      <dgm:spPr/>
      <dgm:t>
        <a:bodyPr/>
        <a:lstStyle/>
        <a:p>
          <a:endParaRPr lang="en-US"/>
        </a:p>
      </dgm:t>
    </dgm:pt>
  </dgm:ptLst>
  <dgm:cxnLst>
    <dgm:cxn modelId="{FD3F5B54-FD87-4F48-9E5F-E3EEC7177F88}" type="presOf" srcId="{FC301E58-41A7-482B-B45E-2B21CBC8730D}" destId="{D949EE77-4B2E-4B41-A987-D8D6E64D9D81}" srcOrd="0" destOrd="0" presId="urn:microsoft.com/office/officeart/2005/8/layout/vList2"/>
    <dgm:cxn modelId="{EB66A1E2-03B0-489B-B0F7-8A7484E0F3DC}" type="presOf" srcId="{08154BE7-7F9A-47DD-A2D7-49E5445A5CE4}" destId="{D949EE77-4B2E-4B41-A987-D8D6E64D9D81}" srcOrd="0" destOrd="3" presId="urn:microsoft.com/office/officeart/2005/8/layout/vList2"/>
    <dgm:cxn modelId="{C193C043-8118-4613-B47A-963C6DE75755}" srcId="{FC301E58-41A7-482B-B45E-2B21CBC8730D}" destId="{6334F360-D7E1-4581-8A18-6C8221D86F90}" srcOrd="3" destOrd="0" parTransId="{9F82C486-BA37-490A-9211-CA97E64EA5E9}" sibTransId="{3EFC9999-75CA-4332-81D9-487C0746914E}"/>
    <dgm:cxn modelId="{7BECB125-86CD-4311-A60E-051BCCD1C142}" type="presOf" srcId="{ECC2F582-2AD1-47ED-A48D-1D0268246084}" destId="{E04CF830-DB3C-47EB-ABA7-F4EC96908A6B}" srcOrd="0" destOrd="0" presId="urn:microsoft.com/office/officeart/2005/8/layout/vList2"/>
    <dgm:cxn modelId="{2102387E-ED23-40E3-AD35-56E752DC2B88}" srcId="{ECC2F582-2AD1-47ED-A48D-1D0268246084}" destId="{AB1AE4C1-8B14-4F65-A95F-7F3AFD852792}" srcOrd="0" destOrd="0" parTransId="{FE5534EF-EDD3-44FC-BC1F-E73E4A9516EB}" sibTransId="{5C7E6957-A91C-4D35-AF3A-62AFF06B39EC}"/>
    <dgm:cxn modelId="{BAD01476-8F01-43DB-B0CC-FE79071F7C48}" srcId="{FC301E58-41A7-482B-B45E-2B21CBC8730D}" destId="{1F8A1192-3984-4DF4-BAE0-99199EB8F105}" srcOrd="1" destOrd="0" parTransId="{3F9E3ED3-893D-4CB2-8B84-A352A56F18DE}" sibTransId="{D17C8C16-1E6B-4B1F-82B1-429CECB506A7}"/>
    <dgm:cxn modelId="{E30F8D58-F904-4C79-9E92-BD335A4B7431}" type="presOf" srcId="{6334F360-D7E1-4581-8A18-6C8221D86F90}" destId="{D949EE77-4B2E-4B41-A987-D8D6E64D9D81}" srcOrd="0" destOrd="4" presId="urn:microsoft.com/office/officeart/2005/8/layout/vList2"/>
    <dgm:cxn modelId="{8BB9CA8A-1A45-4E3B-A28E-F7363AEC2352}" srcId="{AB1AE4C1-8B14-4F65-A95F-7F3AFD852792}" destId="{FC301E58-41A7-482B-B45E-2B21CBC8730D}" srcOrd="0" destOrd="0" parTransId="{54654409-DB19-46D5-8444-16A0C6285D75}" sibTransId="{79F2EF02-46B2-4928-ADEC-10EA0EE8C438}"/>
    <dgm:cxn modelId="{955964B1-3B81-48DC-A1AF-BCB11183086E}" srcId="{FC301E58-41A7-482B-B45E-2B21CBC8730D}" destId="{08154BE7-7F9A-47DD-A2D7-49E5445A5CE4}" srcOrd="2" destOrd="0" parTransId="{25FE0447-D7F9-4714-B543-A07C03CC71BB}" sibTransId="{67DB731F-A521-48C6-87BC-9B944F2697E9}"/>
    <dgm:cxn modelId="{ABF60736-4D9E-4927-8317-39A9E0E71FBE}" srcId="{FC301E58-41A7-482B-B45E-2B21CBC8730D}" destId="{051093CF-7716-4569-A325-D744039F401E}" srcOrd="0" destOrd="0" parTransId="{5EE6D804-B513-4F6F-A830-554CEDE32456}" sibTransId="{9890673D-BF7B-4F6E-A056-150F95B85D14}"/>
    <dgm:cxn modelId="{C6F309F0-568E-4537-B4E2-6BE0E9832717}" type="presOf" srcId="{AB1AE4C1-8B14-4F65-A95F-7F3AFD852792}" destId="{56774FDE-4E99-4A70-878B-B5AAE65E577B}" srcOrd="0" destOrd="0" presId="urn:microsoft.com/office/officeart/2005/8/layout/vList2"/>
    <dgm:cxn modelId="{E869E9BB-21C2-4FBF-A0D2-99D23CB05017}" type="presOf" srcId="{051093CF-7716-4569-A325-D744039F401E}" destId="{D949EE77-4B2E-4B41-A987-D8D6E64D9D81}" srcOrd="0" destOrd="1" presId="urn:microsoft.com/office/officeart/2005/8/layout/vList2"/>
    <dgm:cxn modelId="{AD490616-1897-4A58-9294-D00DE6F7D8CE}" type="presOf" srcId="{1F8A1192-3984-4DF4-BAE0-99199EB8F105}" destId="{D949EE77-4B2E-4B41-A987-D8D6E64D9D81}" srcOrd="0" destOrd="2" presId="urn:microsoft.com/office/officeart/2005/8/layout/vList2"/>
    <dgm:cxn modelId="{F5C8F9F0-7417-4631-8E3F-564C6E19D0E7}" type="presParOf" srcId="{E04CF830-DB3C-47EB-ABA7-F4EC96908A6B}" destId="{56774FDE-4E99-4A70-878B-B5AAE65E577B}" srcOrd="0" destOrd="0" presId="urn:microsoft.com/office/officeart/2005/8/layout/vList2"/>
    <dgm:cxn modelId="{1802A6B6-8BB2-49EE-AB92-5B3BF9C41724}" type="presParOf" srcId="{E04CF830-DB3C-47EB-ABA7-F4EC96908A6B}" destId="{D949EE77-4B2E-4B41-A987-D8D6E64D9D81}"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31AF270-AD0E-48D4-A7C2-3A6673C580C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9B2052E-D85F-4B1B-A169-EFD191C057AD}">
      <dgm:prSet/>
      <dgm:spPr>
        <a:solidFill>
          <a:schemeClr val="accent4"/>
        </a:solidFill>
      </dgm:spPr>
      <dgm:t>
        <a:bodyPr/>
        <a:lstStyle/>
        <a:p>
          <a:r>
            <a:rPr lang="en-US" b="1" dirty="0" smtClean="0">
              <a:solidFill>
                <a:schemeClr val="tx1"/>
              </a:solidFill>
            </a:rPr>
            <a:t>Food in Daily Life</a:t>
          </a:r>
          <a:endParaRPr lang="en-US" dirty="0">
            <a:solidFill>
              <a:schemeClr val="tx1"/>
            </a:solidFill>
          </a:endParaRPr>
        </a:p>
      </dgm:t>
    </dgm:pt>
    <dgm:pt modelId="{6A358D42-0E6A-4097-908D-91E7A744ED53}" type="parTrans" cxnId="{03AC53F0-ACE0-4EE4-BA93-FB14594CE1CF}">
      <dgm:prSet/>
      <dgm:spPr/>
      <dgm:t>
        <a:bodyPr/>
        <a:lstStyle/>
        <a:p>
          <a:endParaRPr lang="en-US"/>
        </a:p>
      </dgm:t>
    </dgm:pt>
    <dgm:pt modelId="{D5AE0618-F770-42EC-9AF0-5C49EA6B96EC}" type="sibTrans" cxnId="{03AC53F0-ACE0-4EE4-BA93-FB14594CE1CF}">
      <dgm:prSet/>
      <dgm:spPr/>
      <dgm:t>
        <a:bodyPr/>
        <a:lstStyle/>
        <a:p>
          <a:endParaRPr lang="en-US"/>
        </a:p>
      </dgm:t>
    </dgm:pt>
    <dgm:pt modelId="{A022923A-F527-4EB8-B36A-48455B93D416}">
      <dgm:prSet/>
      <dgm:spPr/>
      <dgm:t>
        <a:bodyPr/>
        <a:lstStyle/>
        <a:p>
          <a:r>
            <a:rPr lang="en-US" smtClean="0"/>
            <a:t>Cities:</a:t>
          </a:r>
          <a:endParaRPr lang="en-US"/>
        </a:p>
      </dgm:t>
    </dgm:pt>
    <dgm:pt modelId="{E928E87F-DCF0-4173-924C-4877FC574002}" type="parTrans" cxnId="{F367D33F-2EFD-435D-A824-353CB0E764F8}">
      <dgm:prSet/>
      <dgm:spPr/>
      <dgm:t>
        <a:bodyPr/>
        <a:lstStyle/>
        <a:p>
          <a:endParaRPr lang="en-US"/>
        </a:p>
      </dgm:t>
    </dgm:pt>
    <dgm:pt modelId="{210C1D8E-D83F-41E0-A331-CD0F1191C389}" type="sibTrans" cxnId="{F367D33F-2EFD-435D-A824-353CB0E764F8}">
      <dgm:prSet/>
      <dgm:spPr/>
      <dgm:t>
        <a:bodyPr/>
        <a:lstStyle/>
        <a:p>
          <a:endParaRPr lang="en-US"/>
        </a:p>
      </dgm:t>
    </dgm:pt>
    <dgm:pt modelId="{B41C344C-FF0B-43C7-B8AD-87361426C9B9}">
      <dgm:prSet/>
      <dgm:spPr/>
      <dgm:t>
        <a:bodyPr/>
        <a:lstStyle/>
        <a:p>
          <a:r>
            <a:rPr lang="en-US" dirty="0" smtClean="0"/>
            <a:t>Restaurants are popular, offering Arabic, Chinese, European and American cuisine</a:t>
          </a:r>
          <a:endParaRPr lang="en-US" dirty="0"/>
        </a:p>
      </dgm:t>
    </dgm:pt>
    <dgm:pt modelId="{515A19FA-A839-4D11-825C-8CAE7AF4DA5B}" type="parTrans" cxnId="{96250E03-4B35-45EA-BE23-D729FEE9EDD9}">
      <dgm:prSet/>
      <dgm:spPr/>
      <dgm:t>
        <a:bodyPr/>
        <a:lstStyle/>
        <a:p>
          <a:endParaRPr lang="en-US"/>
        </a:p>
      </dgm:t>
    </dgm:pt>
    <dgm:pt modelId="{B506D991-735F-4EB7-8B52-18C073E57293}" type="sibTrans" cxnId="{96250E03-4B35-45EA-BE23-D729FEE9EDD9}">
      <dgm:prSet/>
      <dgm:spPr/>
      <dgm:t>
        <a:bodyPr/>
        <a:lstStyle/>
        <a:p>
          <a:endParaRPr lang="en-US"/>
        </a:p>
      </dgm:t>
    </dgm:pt>
    <dgm:pt modelId="{1CC1DB77-8872-40D1-A094-C7A1401BDE57}">
      <dgm:prSet/>
      <dgm:spPr/>
      <dgm:t>
        <a:bodyPr/>
        <a:lstStyle/>
        <a:p>
          <a:r>
            <a:rPr lang="en-US" dirty="0" smtClean="0"/>
            <a:t>At home, custom is for men to eat first and women to eat later with the children</a:t>
          </a:r>
          <a:endParaRPr lang="en-US" dirty="0"/>
        </a:p>
      </dgm:t>
    </dgm:pt>
    <dgm:pt modelId="{4156E9D3-3AA1-4AD0-996E-308132767311}" type="parTrans" cxnId="{95491AD0-C57D-4D91-858B-5757F61EAA97}">
      <dgm:prSet/>
      <dgm:spPr/>
      <dgm:t>
        <a:bodyPr/>
        <a:lstStyle/>
        <a:p>
          <a:endParaRPr lang="en-US"/>
        </a:p>
      </dgm:t>
    </dgm:pt>
    <dgm:pt modelId="{4F3951B7-1C4E-42B3-A83C-F0BFD8846EAC}" type="sibTrans" cxnId="{95491AD0-C57D-4D91-858B-5757F61EAA97}">
      <dgm:prSet/>
      <dgm:spPr/>
      <dgm:t>
        <a:bodyPr/>
        <a:lstStyle/>
        <a:p>
          <a:endParaRPr lang="en-US"/>
        </a:p>
      </dgm:t>
    </dgm:pt>
    <dgm:pt modelId="{B64713C7-E662-4EDB-9E62-B003DBC2B360}">
      <dgm:prSet/>
      <dgm:spPr/>
      <dgm:t>
        <a:bodyPr/>
        <a:lstStyle/>
        <a:p>
          <a:r>
            <a:rPr lang="en-US" dirty="0" smtClean="0"/>
            <a:t>Most use silverware to eat </a:t>
          </a:r>
          <a:endParaRPr lang="en-US" dirty="0"/>
        </a:p>
      </dgm:t>
    </dgm:pt>
    <dgm:pt modelId="{FD100859-2C38-4BE2-AF4C-6EC7D29DE987}" type="parTrans" cxnId="{FC2A87F3-F8B5-46C2-B6AC-A90B47B4D36F}">
      <dgm:prSet/>
      <dgm:spPr/>
      <dgm:t>
        <a:bodyPr/>
        <a:lstStyle/>
        <a:p>
          <a:endParaRPr lang="en-US"/>
        </a:p>
      </dgm:t>
    </dgm:pt>
    <dgm:pt modelId="{E9FB6767-E110-44BE-9119-0B73CF5DE6F6}" type="sibTrans" cxnId="{FC2A87F3-F8B5-46C2-B6AC-A90B47B4D36F}">
      <dgm:prSet/>
      <dgm:spPr/>
      <dgm:t>
        <a:bodyPr/>
        <a:lstStyle/>
        <a:p>
          <a:endParaRPr lang="en-US"/>
        </a:p>
      </dgm:t>
    </dgm:pt>
    <dgm:pt modelId="{BC6BC345-77A6-4B26-AB67-69EDFD805308}">
      <dgm:prSet/>
      <dgm:spPr>
        <a:solidFill>
          <a:schemeClr val="accent5">
            <a:lumMod val="60000"/>
            <a:lumOff val="40000"/>
          </a:schemeClr>
        </a:solidFill>
      </dgm:spPr>
      <dgm:t>
        <a:bodyPr/>
        <a:lstStyle/>
        <a:p>
          <a:r>
            <a:rPr lang="en-US" b="1" dirty="0" smtClean="0">
              <a:solidFill>
                <a:schemeClr val="tx1"/>
              </a:solidFill>
            </a:rPr>
            <a:t>Food at Special Occasions</a:t>
          </a:r>
          <a:endParaRPr lang="en-US" dirty="0">
            <a:solidFill>
              <a:schemeClr val="tx1"/>
            </a:solidFill>
          </a:endParaRPr>
        </a:p>
      </dgm:t>
    </dgm:pt>
    <dgm:pt modelId="{612AA372-52E4-4F18-81EF-45D0B1FD3055}" type="parTrans" cxnId="{E8515B50-F0DF-4ED1-B605-8606A3604635}">
      <dgm:prSet/>
      <dgm:spPr/>
      <dgm:t>
        <a:bodyPr/>
        <a:lstStyle/>
        <a:p>
          <a:endParaRPr lang="en-US"/>
        </a:p>
      </dgm:t>
    </dgm:pt>
    <dgm:pt modelId="{0C69FA65-4196-4B05-9756-ACBB74F71855}" type="sibTrans" cxnId="{E8515B50-F0DF-4ED1-B605-8606A3604635}">
      <dgm:prSet/>
      <dgm:spPr/>
      <dgm:t>
        <a:bodyPr/>
        <a:lstStyle/>
        <a:p>
          <a:endParaRPr lang="en-US"/>
        </a:p>
      </dgm:t>
    </dgm:pt>
    <dgm:pt modelId="{F39F2B8B-852B-48F6-9D50-28E0777D8642}">
      <dgm:prSet/>
      <dgm:spPr/>
      <dgm:t>
        <a:bodyPr/>
        <a:lstStyle/>
        <a:p>
          <a:r>
            <a:rPr lang="en-US" dirty="0" smtClean="0"/>
            <a:t>Customary to make special breads for guests and to slaughter an animal</a:t>
          </a:r>
          <a:endParaRPr lang="en-US" dirty="0"/>
        </a:p>
      </dgm:t>
    </dgm:pt>
    <dgm:pt modelId="{8B87CD9B-93CA-4617-8640-39439829C7F6}" type="parTrans" cxnId="{D8172D2D-104B-4B02-8308-0C5E266838B0}">
      <dgm:prSet/>
      <dgm:spPr/>
      <dgm:t>
        <a:bodyPr/>
        <a:lstStyle/>
        <a:p>
          <a:endParaRPr lang="en-US"/>
        </a:p>
      </dgm:t>
    </dgm:pt>
    <dgm:pt modelId="{33DD4537-C81E-41F7-B23C-C71BBAD2719E}" type="sibTrans" cxnId="{D8172D2D-104B-4B02-8308-0C5E266838B0}">
      <dgm:prSet/>
      <dgm:spPr/>
      <dgm:t>
        <a:bodyPr/>
        <a:lstStyle/>
        <a:p>
          <a:endParaRPr lang="en-US"/>
        </a:p>
      </dgm:t>
    </dgm:pt>
    <dgm:pt modelId="{92296B33-A908-4B9C-B982-CADF897A5FE7}" type="pres">
      <dgm:prSet presAssocID="{F31AF270-AD0E-48D4-A7C2-3A6673C580C5}" presName="linear" presStyleCnt="0">
        <dgm:presLayoutVars>
          <dgm:animLvl val="lvl"/>
          <dgm:resizeHandles val="exact"/>
        </dgm:presLayoutVars>
      </dgm:prSet>
      <dgm:spPr/>
      <dgm:t>
        <a:bodyPr/>
        <a:lstStyle/>
        <a:p>
          <a:endParaRPr lang="en-US"/>
        </a:p>
      </dgm:t>
    </dgm:pt>
    <dgm:pt modelId="{7EB01329-90CB-4BCF-A1F2-1EF4A37268E8}" type="pres">
      <dgm:prSet presAssocID="{89B2052E-D85F-4B1B-A169-EFD191C057AD}" presName="parentText" presStyleLbl="node1" presStyleIdx="0" presStyleCnt="2">
        <dgm:presLayoutVars>
          <dgm:chMax val="0"/>
          <dgm:bulletEnabled val="1"/>
        </dgm:presLayoutVars>
      </dgm:prSet>
      <dgm:spPr/>
      <dgm:t>
        <a:bodyPr/>
        <a:lstStyle/>
        <a:p>
          <a:endParaRPr lang="en-US"/>
        </a:p>
      </dgm:t>
    </dgm:pt>
    <dgm:pt modelId="{BEE2359A-200F-40AC-BB86-24876EA11C0F}" type="pres">
      <dgm:prSet presAssocID="{89B2052E-D85F-4B1B-A169-EFD191C057AD}" presName="childText" presStyleLbl="revTx" presStyleIdx="0" presStyleCnt="2">
        <dgm:presLayoutVars>
          <dgm:bulletEnabled val="1"/>
        </dgm:presLayoutVars>
      </dgm:prSet>
      <dgm:spPr/>
      <dgm:t>
        <a:bodyPr/>
        <a:lstStyle/>
        <a:p>
          <a:endParaRPr lang="en-US"/>
        </a:p>
      </dgm:t>
    </dgm:pt>
    <dgm:pt modelId="{EEC3185F-E9F3-4FA8-B134-1A7BD982337B}" type="pres">
      <dgm:prSet presAssocID="{BC6BC345-77A6-4B26-AB67-69EDFD805308}" presName="parentText" presStyleLbl="node1" presStyleIdx="1" presStyleCnt="2">
        <dgm:presLayoutVars>
          <dgm:chMax val="0"/>
          <dgm:bulletEnabled val="1"/>
        </dgm:presLayoutVars>
      </dgm:prSet>
      <dgm:spPr/>
      <dgm:t>
        <a:bodyPr/>
        <a:lstStyle/>
        <a:p>
          <a:endParaRPr lang="en-US"/>
        </a:p>
      </dgm:t>
    </dgm:pt>
    <dgm:pt modelId="{EC1997D7-C3CA-47BE-BA5C-4B9CCB8949BC}" type="pres">
      <dgm:prSet presAssocID="{BC6BC345-77A6-4B26-AB67-69EDFD805308}" presName="childText" presStyleLbl="revTx" presStyleIdx="1" presStyleCnt="2">
        <dgm:presLayoutVars>
          <dgm:bulletEnabled val="1"/>
        </dgm:presLayoutVars>
      </dgm:prSet>
      <dgm:spPr/>
      <dgm:t>
        <a:bodyPr/>
        <a:lstStyle/>
        <a:p>
          <a:endParaRPr lang="en-US"/>
        </a:p>
      </dgm:t>
    </dgm:pt>
  </dgm:ptLst>
  <dgm:cxnLst>
    <dgm:cxn modelId="{E8515B50-F0DF-4ED1-B605-8606A3604635}" srcId="{F31AF270-AD0E-48D4-A7C2-3A6673C580C5}" destId="{BC6BC345-77A6-4B26-AB67-69EDFD805308}" srcOrd="1" destOrd="0" parTransId="{612AA372-52E4-4F18-81EF-45D0B1FD3055}" sibTransId="{0C69FA65-4196-4B05-9756-ACBB74F71855}"/>
    <dgm:cxn modelId="{F367D33F-2EFD-435D-A824-353CB0E764F8}" srcId="{89B2052E-D85F-4B1B-A169-EFD191C057AD}" destId="{A022923A-F527-4EB8-B36A-48455B93D416}" srcOrd="0" destOrd="0" parTransId="{E928E87F-DCF0-4173-924C-4877FC574002}" sibTransId="{210C1D8E-D83F-41E0-A331-CD0F1191C389}"/>
    <dgm:cxn modelId="{EFC5820E-334A-4459-BDEA-2FF2AE8625B9}" type="presOf" srcId="{A022923A-F527-4EB8-B36A-48455B93D416}" destId="{BEE2359A-200F-40AC-BB86-24876EA11C0F}" srcOrd="0" destOrd="0" presId="urn:microsoft.com/office/officeart/2005/8/layout/vList2"/>
    <dgm:cxn modelId="{03AC53F0-ACE0-4EE4-BA93-FB14594CE1CF}" srcId="{F31AF270-AD0E-48D4-A7C2-3A6673C580C5}" destId="{89B2052E-D85F-4B1B-A169-EFD191C057AD}" srcOrd="0" destOrd="0" parTransId="{6A358D42-0E6A-4097-908D-91E7A744ED53}" sibTransId="{D5AE0618-F770-42EC-9AF0-5C49EA6B96EC}"/>
    <dgm:cxn modelId="{FCC53E1D-4CD0-4B0E-A7F4-9A88E55EB212}" type="presOf" srcId="{BC6BC345-77A6-4B26-AB67-69EDFD805308}" destId="{EEC3185F-E9F3-4FA8-B134-1A7BD982337B}" srcOrd="0" destOrd="0" presId="urn:microsoft.com/office/officeart/2005/8/layout/vList2"/>
    <dgm:cxn modelId="{FC2A87F3-F8B5-46C2-B6AC-A90B47B4D36F}" srcId="{A022923A-F527-4EB8-B36A-48455B93D416}" destId="{B64713C7-E662-4EDB-9E62-B003DBC2B360}" srcOrd="2" destOrd="0" parTransId="{FD100859-2C38-4BE2-AF4C-6EC7D29DE987}" sibTransId="{E9FB6767-E110-44BE-9119-0B73CF5DE6F6}"/>
    <dgm:cxn modelId="{C9A02216-98C7-4CB3-B71F-358AEA7413C6}" type="presOf" srcId="{B64713C7-E662-4EDB-9E62-B003DBC2B360}" destId="{BEE2359A-200F-40AC-BB86-24876EA11C0F}" srcOrd="0" destOrd="3" presId="urn:microsoft.com/office/officeart/2005/8/layout/vList2"/>
    <dgm:cxn modelId="{326CCEE2-A1D4-41C5-ABCD-033517239DE9}" type="presOf" srcId="{1CC1DB77-8872-40D1-A094-C7A1401BDE57}" destId="{BEE2359A-200F-40AC-BB86-24876EA11C0F}" srcOrd="0" destOrd="2" presId="urn:microsoft.com/office/officeart/2005/8/layout/vList2"/>
    <dgm:cxn modelId="{2A398B45-22F6-4CD4-A2FD-0F8A616F7D1E}" type="presOf" srcId="{F39F2B8B-852B-48F6-9D50-28E0777D8642}" destId="{EC1997D7-C3CA-47BE-BA5C-4B9CCB8949BC}" srcOrd="0" destOrd="0" presId="urn:microsoft.com/office/officeart/2005/8/layout/vList2"/>
    <dgm:cxn modelId="{871D4A41-FDAF-4C7E-9AE2-1BC0A1C78C2C}" type="presOf" srcId="{F31AF270-AD0E-48D4-A7C2-3A6673C580C5}" destId="{92296B33-A908-4B9C-B982-CADF897A5FE7}" srcOrd="0" destOrd="0" presId="urn:microsoft.com/office/officeart/2005/8/layout/vList2"/>
    <dgm:cxn modelId="{95491AD0-C57D-4D91-858B-5757F61EAA97}" srcId="{A022923A-F527-4EB8-B36A-48455B93D416}" destId="{1CC1DB77-8872-40D1-A094-C7A1401BDE57}" srcOrd="1" destOrd="0" parTransId="{4156E9D3-3AA1-4AD0-996E-308132767311}" sibTransId="{4F3951B7-1C4E-42B3-A83C-F0BFD8846EAC}"/>
    <dgm:cxn modelId="{F136742B-3F78-46D4-8E61-45E3C2866993}" type="presOf" srcId="{89B2052E-D85F-4B1B-A169-EFD191C057AD}" destId="{7EB01329-90CB-4BCF-A1F2-1EF4A37268E8}" srcOrd="0" destOrd="0" presId="urn:microsoft.com/office/officeart/2005/8/layout/vList2"/>
    <dgm:cxn modelId="{2F4197F1-BD8A-4070-AF66-22A35405FDB5}" type="presOf" srcId="{B41C344C-FF0B-43C7-B8AD-87361426C9B9}" destId="{BEE2359A-200F-40AC-BB86-24876EA11C0F}" srcOrd="0" destOrd="1" presId="urn:microsoft.com/office/officeart/2005/8/layout/vList2"/>
    <dgm:cxn modelId="{D8172D2D-104B-4B02-8308-0C5E266838B0}" srcId="{BC6BC345-77A6-4B26-AB67-69EDFD805308}" destId="{F39F2B8B-852B-48F6-9D50-28E0777D8642}" srcOrd="0" destOrd="0" parTransId="{8B87CD9B-93CA-4617-8640-39439829C7F6}" sibTransId="{33DD4537-C81E-41F7-B23C-C71BBAD2719E}"/>
    <dgm:cxn modelId="{96250E03-4B35-45EA-BE23-D729FEE9EDD9}" srcId="{A022923A-F527-4EB8-B36A-48455B93D416}" destId="{B41C344C-FF0B-43C7-B8AD-87361426C9B9}" srcOrd="0" destOrd="0" parTransId="{515A19FA-A839-4D11-825C-8CAE7AF4DA5B}" sibTransId="{B506D991-735F-4EB7-8B52-18C073E57293}"/>
    <dgm:cxn modelId="{EDD8F378-5300-4D0B-9DE7-B83F54558EB5}" type="presParOf" srcId="{92296B33-A908-4B9C-B982-CADF897A5FE7}" destId="{7EB01329-90CB-4BCF-A1F2-1EF4A37268E8}" srcOrd="0" destOrd="0" presId="urn:microsoft.com/office/officeart/2005/8/layout/vList2"/>
    <dgm:cxn modelId="{F919B4AF-9792-4E03-B60E-B44BE9FCEB95}" type="presParOf" srcId="{92296B33-A908-4B9C-B982-CADF897A5FE7}" destId="{BEE2359A-200F-40AC-BB86-24876EA11C0F}" srcOrd="1" destOrd="0" presId="urn:microsoft.com/office/officeart/2005/8/layout/vList2"/>
    <dgm:cxn modelId="{AE3722E1-A5FA-4886-BD67-F87339E24B59}" type="presParOf" srcId="{92296B33-A908-4B9C-B982-CADF897A5FE7}" destId="{EEC3185F-E9F3-4FA8-B134-1A7BD982337B}" srcOrd="2" destOrd="0" presId="urn:microsoft.com/office/officeart/2005/8/layout/vList2"/>
    <dgm:cxn modelId="{5235473B-32B6-42E8-B0CC-6B754905CF12}" type="presParOf" srcId="{92296B33-A908-4B9C-B982-CADF897A5FE7}" destId="{EC1997D7-C3CA-47BE-BA5C-4B9CCB8949BC}"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EE2C4C-E6CC-46E3-B0DB-E13536087DF2}"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4B2A0018-BEF0-4F93-AA25-50CCF03F8587}">
      <dgm:prSet custT="1">
        <dgm:style>
          <a:lnRef idx="1">
            <a:schemeClr val="accent5"/>
          </a:lnRef>
          <a:fillRef idx="2">
            <a:schemeClr val="accent5"/>
          </a:fillRef>
          <a:effectRef idx="1">
            <a:schemeClr val="accent5"/>
          </a:effectRef>
          <a:fontRef idx="minor">
            <a:schemeClr val="dk1"/>
          </a:fontRef>
        </dgm:style>
      </dgm:prSet>
      <dgm:spPr>
        <a:solidFill>
          <a:schemeClr val="accent5">
            <a:lumMod val="60000"/>
            <a:lumOff val="40000"/>
          </a:schemeClr>
        </a:solidFill>
        <a:ln w="76200">
          <a:solidFill>
            <a:schemeClr val="bg2"/>
          </a:solidFill>
        </a:ln>
      </dgm:spPr>
      <dgm:t>
        <a:bodyPr/>
        <a:lstStyle/>
        <a:p>
          <a:pPr algn="ctr"/>
          <a:r>
            <a:rPr lang="en-US" sz="6000" b="1" cap="none" spc="0" baseline="0" dirty="0" smtClean="0">
              <a:ln w="12700">
                <a:prstDash val="solid"/>
              </a:ln>
              <a:effectLst/>
            </a:rPr>
            <a:t>All-American Favorites</a:t>
          </a:r>
          <a:endParaRPr lang="en-US" sz="6000" b="1" cap="none" spc="0" baseline="0" dirty="0">
            <a:ln w="12700">
              <a:prstDash val="solid"/>
            </a:ln>
            <a:effectLst/>
          </a:endParaRPr>
        </a:p>
      </dgm:t>
    </dgm:pt>
    <dgm:pt modelId="{3E722713-9632-4FBB-8A98-17CCFE65A01F}" type="parTrans" cxnId="{4BC11A24-BB22-4AED-A3F9-B7D310C3BEE8}">
      <dgm:prSet/>
      <dgm:spPr/>
      <dgm:t>
        <a:bodyPr/>
        <a:lstStyle/>
        <a:p>
          <a:endParaRPr lang="en-US"/>
        </a:p>
      </dgm:t>
    </dgm:pt>
    <dgm:pt modelId="{9EEBF6FD-6941-4E71-A2C2-F17EC436948D}" type="sibTrans" cxnId="{4BC11A24-BB22-4AED-A3F9-B7D310C3BEE8}">
      <dgm:prSet/>
      <dgm:spPr/>
      <dgm:t>
        <a:bodyPr/>
        <a:lstStyle/>
        <a:p>
          <a:endParaRPr lang="en-US"/>
        </a:p>
      </dgm:t>
    </dgm:pt>
    <dgm:pt modelId="{4D664AEC-818A-4AA0-88C8-5AFEAED77650}" type="pres">
      <dgm:prSet presAssocID="{4CEE2C4C-E6CC-46E3-B0DB-E13536087DF2}" presName="linear" presStyleCnt="0">
        <dgm:presLayoutVars>
          <dgm:animLvl val="lvl"/>
          <dgm:resizeHandles val="exact"/>
        </dgm:presLayoutVars>
      </dgm:prSet>
      <dgm:spPr/>
      <dgm:t>
        <a:bodyPr/>
        <a:lstStyle/>
        <a:p>
          <a:endParaRPr lang="en-US"/>
        </a:p>
      </dgm:t>
    </dgm:pt>
    <dgm:pt modelId="{57E77400-1793-4295-9368-9D24B9F1C11C}" type="pres">
      <dgm:prSet presAssocID="{4B2A0018-BEF0-4F93-AA25-50CCF03F8587}" presName="parentText" presStyleLbl="node1" presStyleIdx="0" presStyleCnt="1">
        <dgm:presLayoutVars>
          <dgm:chMax val="0"/>
          <dgm:bulletEnabled val="1"/>
        </dgm:presLayoutVars>
      </dgm:prSet>
      <dgm:spPr>
        <a:prstGeom prst="rect">
          <a:avLst/>
        </a:prstGeom>
      </dgm:spPr>
      <dgm:t>
        <a:bodyPr/>
        <a:lstStyle/>
        <a:p>
          <a:endParaRPr lang="en-US"/>
        </a:p>
      </dgm:t>
    </dgm:pt>
  </dgm:ptLst>
  <dgm:cxnLst>
    <dgm:cxn modelId="{3B02B147-D0AF-4493-AE84-5F8470A82089}" type="presOf" srcId="{4CEE2C4C-E6CC-46E3-B0DB-E13536087DF2}" destId="{4D664AEC-818A-4AA0-88C8-5AFEAED77650}" srcOrd="0" destOrd="0" presId="urn:microsoft.com/office/officeart/2005/8/layout/vList2"/>
    <dgm:cxn modelId="{4BC11A24-BB22-4AED-A3F9-B7D310C3BEE8}" srcId="{4CEE2C4C-E6CC-46E3-B0DB-E13536087DF2}" destId="{4B2A0018-BEF0-4F93-AA25-50CCF03F8587}" srcOrd="0" destOrd="0" parTransId="{3E722713-9632-4FBB-8A98-17CCFE65A01F}" sibTransId="{9EEBF6FD-6941-4E71-A2C2-F17EC436948D}"/>
    <dgm:cxn modelId="{D7264D25-01D7-4955-B814-FD73A45715B3}" type="presOf" srcId="{4B2A0018-BEF0-4F93-AA25-50CCF03F8587}" destId="{57E77400-1793-4295-9368-9D24B9F1C11C}" srcOrd="0" destOrd="0" presId="urn:microsoft.com/office/officeart/2005/8/layout/vList2"/>
    <dgm:cxn modelId="{D7450856-F46B-415A-B7F5-0AACA0E80BC0}" type="presParOf" srcId="{4D664AEC-818A-4AA0-88C8-5AFEAED77650}" destId="{57E77400-1793-4295-9368-9D24B9F1C11C}"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C9EC0EE9-5353-4476-88A8-0E21A1D94E5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B972889-DD7C-44A2-BEE9-6C24FFCDE941}">
      <dgm:prSet/>
      <dgm:spPr>
        <a:solidFill>
          <a:schemeClr val="bg2">
            <a:lumMod val="50000"/>
          </a:schemeClr>
        </a:solidFill>
      </dgm:spPr>
      <dgm:t>
        <a:bodyPr/>
        <a:lstStyle/>
        <a:p>
          <a:r>
            <a:rPr lang="en-US" b="1" dirty="0" smtClean="0">
              <a:solidFill>
                <a:schemeClr val="tx1"/>
              </a:solidFill>
            </a:rPr>
            <a:t>Traditional Foods</a:t>
          </a:r>
          <a:endParaRPr lang="en-US" dirty="0">
            <a:solidFill>
              <a:schemeClr val="tx1"/>
            </a:solidFill>
          </a:endParaRPr>
        </a:p>
      </dgm:t>
    </dgm:pt>
    <dgm:pt modelId="{389A2AB6-A4AE-4F21-A253-6FD0E8B8495D}" type="parTrans" cxnId="{3E4A63CF-8F12-4656-87F7-0BE470AEFD73}">
      <dgm:prSet/>
      <dgm:spPr/>
      <dgm:t>
        <a:bodyPr/>
        <a:lstStyle/>
        <a:p>
          <a:endParaRPr lang="en-US"/>
        </a:p>
      </dgm:t>
    </dgm:pt>
    <dgm:pt modelId="{BE22AE09-B678-4698-ACCF-138909C62BDB}" type="sibTrans" cxnId="{3E4A63CF-8F12-4656-87F7-0BE470AEFD73}">
      <dgm:prSet/>
      <dgm:spPr/>
      <dgm:t>
        <a:bodyPr/>
        <a:lstStyle/>
        <a:p>
          <a:endParaRPr lang="en-US"/>
        </a:p>
      </dgm:t>
    </dgm:pt>
    <dgm:pt modelId="{364ECC25-99DE-4478-9D87-BAA326EC2AE6}">
      <dgm:prSet/>
      <dgm:spPr/>
      <dgm:t>
        <a:bodyPr/>
        <a:lstStyle/>
        <a:p>
          <a:r>
            <a:rPr lang="en-US" b="0" dirty="0" smtClean="0"/>
            <a:t>Fool</a:t>
          </a:r>
          <a:endParaRPr lang="en-US" b="0" dirty="0"/>
        </a:p>
      </dgm:t>
    </dgm:pt>
    <dgm:pt modelId="{62F7A4A9-1863-4486-83AE-D332824EA6D0}" type="parTrans" cxnId="{95B9013B-3FFD-4501-AEF8-FFB1BA67648E}">
      <dgm:prSet/>
      <dgm:spPr/>
      <dgm:t>
        <a:bodyPr/>
        <a:lstStyle/>
        <a:p>
          <a:endParaRPr lang="en-US"/>
        </a:p>
      </dgm:t>
    </dgm:pt>
    <dgm:pt modelId="{FC7DBFFA-51E3-4166-84BC-E2A67B474133}" type="sibTrans" cxnId="{95B9013B-3FFD-4501-AEF8-FFB1BA67648E}">
      <dgm:prSet/>
      <dgm:spPr/>
      <dgm:t>
        <a:bodyPr/>
        <a:lstStyle/>
        <a:p>
          <a:endParaRPr lang="en-US"/>
        </a:p>
      </dgm:t>
    </dgm:pt>
    <dgm:pt modelId="{07A70E12-41D4-4C89-BDD4-9225ABA0EDD8}" type="pres">
      <dgm:prSet presAssocID="{C9EC0EE9-5353-4476-88A8-0E21A1D94E5D}" presName="linear" presStyleCnt="0">
        <dgm:presLayoutVars>
          <dgm:animLvl val="lvl"/>
          <dgm:resizeHandles val="exact"/>
        </dgm:presLayoutVars>
      </dgm:prSet>
      <dgm:spPr/>
      <dgm:t>
        <a:bodyPr/>
        <a:lstStyle/>
        <a:p>
          <a:endParaRPr lang="en-US"/>
        </a:p>
      </dgm:t>
    </dgm:pt>
    <dgm:pt modelId="{497184AB-9905-4D47-AAC6-62C88E8E002B}" type="pres">
      <dgm:prSet presAssocID="{7B972889-DD7C-44A2-BEE9-6C24FFCDE941}" presName="parentText" presStyleLbl="node1" presStyleIdx="0" presStyleCnt="1" custScaleY="75956" custLinFactNeighborX="0" custLinFactNeighborY="-56764">
        <dgm:presLayoutVars>
          <dgm:chMax val="0"/>
          <dgm:bulletEnabled val="1"/>
        </dgm:presLayoutVars>
      </dgm:prSet>
      <dgm:spPr/>
      <dgm:t>
        <a:bodyPr/>
        <a:lstStyle/>
        <a:p>
          <a:endParaRPr lang="en-US"/>
        </a:p>
      </dgm:t>
    </dgm:pt>
    <dgm:pt modelId="{8B34AFAE-1BAB-41AE-94C1-E180A8D868C6}" type="pres">
      <dgm:prSet presAssocID="{7B972889-DD7C-44A2-BEE9-6C24FFCDE941}" presName="childText" presStyleLbl="revTx" presStyleIdx="0" presStyleCnt="1" custLinFactNeighborX="0" custLinFactNeighborY="-29712">
        <dgm:presLayoutVars>
          <dgm:bulletEnabled val="1"/>
        </dgm:presLayoutVars>
      </dgm:prSet>
      <dgm:spPr/>
      <dgm:t>
        <a:bodyPr/>
        <a:lstStyle/>
        <a:p>
          <a:endParaRPr lang="en-US"/>
        </a:p>
      </dgm:t>
    </dgm:pt>
  </dgm:ptLst>
  <dgm:cxnLst>
    <dgm:cxn modelId="{95B9013B-3FFD-4501-AEF8-FFB1BA67648E}" srcId="{7B972889-DD7C-44A2-BEE9-6C24FFCDE941}" destId="{364ECC25-99DE-4478-9D87-BAA326EC2AE6}" srcOrd="0" destOrd="0" parTransId="{62F7A4A9-1863-4486-83AE-D332824EA6D0}" sibTransId="{FC7DBFFA-51E3-4166-84BC-E2A67B474133}"/>
    <dgm:cxn modelId="{3E4A63CF-8F12-4656-87F7-0BE470AEFD73}" srcId="{C9EC0EE9-5353-4476-88A8-0E21A1D94E5D}" destId="{7B972889-DD7C-44A2-BEE9-6C24FFCDE941}" srcOrd="0" destOrd="0" parTransId="{389A2AB6-A4AE-4F21-A253-6FD0E8B8495D}" sibTransId="{BE22AE09-B678-4698-ACCF-138909C62BDB}"/>
    <dgm:cxn modelId="{0E68132A-CBD9-4DF2-8A02-E9F9483A773E}" type="presOf" srcId="{364ECC25-99DE-4478-9D87-BAA326EC2AE6}" destId="{8B34AFAE-1BAB-41AE-94C1-E180A8D868C6}" srcOrd="0" destOrd="0" presId="urn:microsoft.com/office/officeart/2005/8/layout/vList2"/>
    <dgm:cxn modelId="{291D739A-BA97-474F-B519-D439E32B590F}" type="presOf" srcId="{C9EC0EE9-5353-4476-88A8-0E21A1D94E5D}" destId="{07A70E12-41D4-4C89-BDD4-9225ABA0EDD8}" srcOrd="0" destOrd="0" presId="urn:microsoft.com/office/officeart/2005/8/layout/vList2"/>
    <dgm:cxn modelId="{3C69C07B-E3A9-4C1B-95CF-B17C5A75FA12}" type="presOf" srcId="{7B972889-DD7C-44A2-BEE9-6C24FFCDE941}" destId="{497184AB-9905-4D47-AAC6-62C88E8E002B}" srcOrd="0" destOrd="0" presId="urn:microsoft.com/office/officeart/2005/8/layout/vList2"/>
    <dgm:cxn modelId="{F24E4FB3-547F-467B-85CA-77800F5D566C}" type="presParOf" srcId="{07A70E12-41D4-4C89-BDD4-9225ABA0EDD8}" destId="{497184AB-9905-4D47-AAC6-62C88E8E002B}" srcOrd="0" destOrd="0" presId="urn:microsoft.com/office/officeart/2005/8/layout/vList2"/>
    <dgm:cxn modelId="{9C44A662-2D10-42F8-89F8-A831695C0CA3}" type="presParOf" srcId="{07A70E12-41D4-4C89-BDD4-9225ABA0EDD8}" destId="{8B34AFAE-1BAB-41AE-94C1-E180A8D868C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3E022603-CA34-475A-BC96-627C754F691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3B9D55A-5532-49BA-978E-FDE24D7BA294}">
      <dgm:prSet/>
      <dgm:spPr>
        <a:solidFill>
          <a:schemeClr val="accent4"/>
        </a:solidFill>
      </dgm:spPr>
      <dgm:t>
        <a:bodyPr/>
        <a:lstStyle/>
        <a:p>
          <a:r>
            <a:rPr lang="en-US" b="1" dirty="0" smtClean="0">
              <a:solidFill>
                <a:schemeClr val="tx1"/>
              </a:solidFill>
            </a:rPr>
            <a:t>Food in Daily Life</a:t>
          </a:r>
          <a:endParaRPr lang="en-US" dirty="0">
            <a:solidFill>
              <a:schemeClr val="tx1"/>
            </a:solidFill>
          </a:endParaRPr>
        </a:p>
      </dgm:t>
    </dgm:pt>
    <dgm:pt modelId="{6D73E96E-06C7-46ED-88B8-4EA105FBD3AF}" type="parTrans" cxnId="{D44A6A81-8066-41A8-A804-602206E74F21}">
      <dgm:prSet/>
      <dgm:spPr/>
      <dgm:t>
        <a:bodyPr/>
        <a:lstStyle/>
        <a:p>
          <a:endParaRPr lang="en-US"/>
        </a:p>
      </dgm:t>
    </dgm:pt>
    <dgm:pt modelId="{EAAAB27B-4BF8-4513-855B-373888C3759D}" type="sibTrans" cxnId="{D44A6A81-8066-41A8-A804-602206E74F21}">
      <dgm:prSet/>
      <dgm:spPr/>
      <dgm:t>
        <a:bodyPr/>
        <a:lstStyle/>
        <a:p>
          <a:endParaRPr lang="en-US"/>
        </a:p>
      </dgm:t>
    </dgm:pt>
    <dgm:pt modelId="{9442546D-2A8D-4496-AC25-8BE44125DF68}">
      <dgm:prSet custT="1"/>
      <dgm:spPr/>
      <dgm:t>
        <a:bodyPr/>
        <a:lstStyle/>
        <a:p>
          <a:r>
            <a:rPr lang="en-US" sz="3200" dirty="0" smtClean="0"/>
            <a:t>The day usually begins with tea</a:t>
          </a:r>
          <a:endParaRPr lang="en-US" sz="3200" dirty="0"/>
        </a:p>
      </dgm:t>
    </dgm:pt>
    <dgm:pt modelId="{B6EEEEE2-0F56-459C-A984-E79D7AA687DF}" type="parTrans" cxnId="{F2E1DCDB-BF4E-4387-AFDC-825347A74134}">
      <dgm:prSet/>
      <dgm:spPr/>
      <dgm:t>
        <a:bodyPr/>
        <a:lstStyle/>
        <a:p>
          <a:endParaRPr lang="en-US"/>
        </a:p>
      </dgm:t>
    </dgm:pt>
    <dgm:pt modelId="{A35FEA67-6A52-4BBD-BCEF-EA0067CBCB24}" type="sibTrans" cxnId="{F2E1DCDB-BF4E-4387-AFDC-825347A74134}">
      <dgm:prSet/>
      <dgm:spPr/>
      <dgm:t>
        <a:bodyPr/>
        <a:lstStyle/>
        <a:p>
          <a:endParaRPr lang="en-US"/>
        </a:p>
      </dgm:t>
    </dgm:pt>
    <dgm:pt modelId="{7D259962-8EAA-42E4-8CD5-8E10CC0CF473}">
      <dgm:prSet custT="1"/>
      <dgm:spPr/>
      <dgm:t>
        <a:bodyPr/>
        <a:lstStyle/>
        <a:p>
          <a:r>
            <a:rPr lang="en-US" sz="3200" dirty="0" smtClean="0"/>
            <a:t>Millet is the staple grain</a:t>
          </a:r>
          <a:endParaRPr lang="en-US" sz="3200" dirty="0"/>
        </a:p>
      </dgm:t>
    </dgm:pt>
    <dgm:pt modelId="{0EAA4942-8091-44E4-AF42-9ECC41471956}" type="parTrans" cxnId="{E2F7F7B9-4F23-4EBB-962E-10D0394C5517}">
      <dgm:prSet/>
      <dgm:spPr/>
      <dgm:t>
        <a:bodyPr/>
        <a:lstStyle/>
        <a:p>
          <a:endParaRPr lang="en-US"/>
        </a:p>
      </dgm:t>
    </dgm:pt>
    <dgm:pt modelId="{9DF0F8F7-DCB4-494E-8B7E-2580CBB6FA16}" type="sibTrans" cxnId="{E2F7F7B9-4F23-4EBB-962E-10D0394C5517}">
      <dgm:prSet/>
      <dgm:spPr/>
      <dgm:t>
        <a:bodyPr/>
        <a:lstStyle/>
        <a:p>
          <a:endParaRPr lang="en-US"/>
        </a:p>
      </dgm:t>
    </dgm:pt>
    <dgm:pt modelId="{B038D582-CAD0-4FEA-8851-B57064C153CC}">
      <dgm:prSet custT="1"/>
      <dgm:spPr/>
      <dgm:t>
        <a:bodyPr/>
        <a:lstStyle/>
        <a:p>
          <a:r>
            <a:rPr lang="en-US" sz="3200" dirty="0" smtClean="0"/>
            <a:t>Meat is expensive and </a:t>
          </a:r>
          <a:br>
            <a:rPr lang="en-US" sz="3200" dirty="0" smtClean="0"/>
          </a:br>
          <a:r>
            <a:rPr lang="en-US" sz="3200" dirty="0" smtClean="0"/>
            <a:t>not often used </a:t>
          </a:r>
          <a:endParaRPr lang="en-US" sz="3200" dirty="0"/>
        </a:p>
      </dgm:t>
    </dgm:pt>
    <dgm:pt modelId="{231863AC-4736-4DF4-91AD-BDE2F2D1C9FB}" type="parTrans" cxnId="{A307AE07-D735-49A5-B2B6-35B7BA24230B}">
      <dgm:prSet/>
      <dgm:spPr/>
      <dgm:t>
        <a:bodyPr/>
        <a:lstStyle/>
        <a:p>
          <a:endParaRPr lang="en-US"/>
        </a:p>
      </dgm:t>
    </dgm:pt>
    <dgm:pt modelId="{A8449311-88A2-4AB5-AA56-024016B7CCE6}" type="sibTrans" cxnId="{A307AE07-D735-49A5-B2B6-35B7BA24230B}">
      <dgm:prSet/>
      <dgm:spPr/>
      <dgm:t>
        <a:bodyPr/>
        <a:lstStyle/>
        <a:p>
          <a:endParaRPr lang="en-US"/>
        </a:p>
      </dgm:t>
    </dgm:pt>
    <dgm:pt modelId="{F52DE0D7-6999-4ED2-8FA0-D3005EBA142F}">
      <dgm:prSet custT="1"/>
      <dgm:spPr/>
      <dgm:t>
        <a:bodyPr/>
        <a:lstStyle/>
        <a:p>
          <a:r>
            <a:rPr lang="en-US" sz="3200" dirty="0" smtClean="0"/>
            <a:t>Vegetables prominent, usually </a:t>
          </a:r>
          <a:br>
            <a:rPr lang="en-US" sz="3200" dirty="0" smtClean="0"/>
          </a:br>
          <a:r>
            <a:rPr lang="en-US" sz="3200" dirty="0" smtClean="0"/>
            <a:t>used in stews and soups</a:t>
          </a:r>
          <a:endParaRPr lang="en-US" sz="3200" dirty="0"/>
        </a:p>
      </dgm:t>
    </dgm:pt>
    <dgm:pt modelId="{4AE0437C-F315-4EEB-AF19-55B5B1C5EAD7}" type="parTrans" cxnId="{C95601BC-5E0A-400B-BE66-3ACEE4B10BF7}">
      <dgm:prSet/>
      <dgm:spPr/>
      <dgm:t>
        <a:bodyPr/>
        <a:lstStyle/>
        <a:p>
          <a:endParaRPr lang="en-US"/>
        </a:p>
      </dgm:t>
    </dgm:pt>
    <dgm:pt modelId="{515C4758-3164-4DBE-8BB4-E8B218A8C364}" type="sibTrans" cxnId="{C95601BC-5E0A-400B-BE66-3ACEE4B10BF7}">
      <dgm:prSet/>
      <dgm:spPr/>
      <dgm:t>
        <a:bodyPr/>
        <a:lstStyle/>
        <a:p>
          <a:endParaRPr lang="en-US"/>
        </a:p>
      </dgm:t>
    </dgm:pt>
    <dgm:pt modelId="{51B3FB78-009C-4383-9A3D-9376BCBFE47E}" type="pres">
      <dgm:prSet presAssocID="{3E022603-CA34-475A-BC96-627C754F691F}" presName="linear" presStyleCnt="0">
        <dgm:presLayoutVars>
          <dgm:animLvl val="lvl"/>
          <dgm:resizeHandles val="exact"/>
        </dgm:presLayoutVars>
      </dgm:prSet>
      <dgm:spPr/>
      <dgm:t>
        <a:bodyPr/>
        <a:lstStyle/>
        <a:p>
          <a:endParaRPr lang="en-US"/>
        </a:p>
      </dgm:t>
    </dgm:pt>
    <dgm:pt modelId="{AB1C1A66-E10A-4842-B4B8-ED4D724AA4BE}" type="pres">
      <dgm:prSet presAssocID="{C3B9D55A-5532-49BA-978E-FDE24D7BA294}" presName="parentText" presStyleLbl="node1" presStyleIdx="0" presStyleCnt="1" custScaleY="76380" custLinFactNeighborX="29" custLinFactNeighborY="-16702">
        <dgm:presLayoutVars>
          <dgm:chMax val="0"/>
          <dgm:bulletEnabled val="1"/>
        </dgm:presLayoutVars>
      </dgm:prSet>
      <dgm:spPr/>
      <dgm:t>
        <a:bodyPr/>
        <a:lstStyle/>
        <a:p>
          <a:endParaRPr lang="en-US"/>
        </a:p>
      </dgm:t>
    </dgm:pt>
    <dgm:pt modelId="{2C1D7241-A622-4377-B513-2B526DCDC3F8}" type="pres">
      <dgm:prSet presAssocID="{C3B9D55A-5532-49BA-978E-FDE24D7BA294}" presName="childText" presStyleLbl="revTx" presStyleIdx="0" presStyleCnt="1" custScaleX="98093" custLinFactNeighborX="-925" custLinFactNeighborY="-3797">
        <dgm:presLayoutVars>
          <dgm:bulletEnabled val="1"/>
        </dgm:presLayoutVars>
      </dgm:prSet>
      <dgm:spPr/>
      <dgm:t>
        <a:bodyPr/>
        <a:lstStyle/>
        <a:p>
          <a:endParaRPr lang="en-US"/>
        </a:p>
      </dgm:t>
    </dgm:pt>
  </dgm:ptLst>
  <dgm:cxnLst>
    <dgm:cxn modelId="{671D8D25-5383-4BC4-A099-253594AB3089}" type="presOf" srcId="{C3B9D55A-5532-49BA-978E-FDE24D7BA294}" destId="{AB1C1A66-E10A-4842-B4B8-ED4D724AA4BE}" srcOrd="0" destOrd="0" presId="urn:microsoft.com/office/officeart/2005/8/layout/vList2"/>
    <dgm:cxn modelId="{C95601BC-5E0A-400B-BE66-3ACEE4B10BF7}" srcId="{C3B9D55A-5532-49BA-978E-FDE24D7BA294}" destId="{F52DE0D7-6999-4ED2-8FA0-D3005EBA142F}" srcOrd="2" destOrd="0" parTransId="{4AE0437C-F315-4EEB-AF19-55B5B1C5EAD7}" sibTransId="{515C4758-3164-4DBE-8BB4-E8B218A8C364}"/>
    <dgm:cxn modelId="{D44A6A81-8066-41A8-A804-602206E74F21}" srcId="{3E022603-CA34-475A-BC96-627C754F691F}" destId="{C3B9D55A-5532-49BA-978E-FDE24D7BA294}" srcOrd="0" destOrd="0" parTransId="{6D73E96E-06C7-46ED-88B8-4EA105FBD3AF}" sibTransId="{EAAAB27B-4BF8-4513-855B-373888C3759D}"/>
    <dgm:cxn modelId="{F2E1DCDB-BF4E-4387-AFDC-825347A74134}" srcId="{C3B9D55A-5532-49BA-978E-FDE24D7BA294}" destId="{9442546D-2A8D-4496-AC25-8BE44125DF68}" srcOrd="0" destOrd="0" parTransId="{B6EEEEE2-0F56-459C-A984-E79D7AA687DF}" sibTransId="{A35FEA67-6A52-4BBD-BCEF-EA0067CBCB24}"/>
    <dgm:cxn modelId="{E2F7F7B9-4F23-4EBB-962E-10D0394C5517}" srcId="{C3B9D55A-5532-49BA-978E-FDE24D7BA294}" destId="{7D259962-8EAA-42E4-8CD5-8E10CC0CF473}" srcOrd="1" destOrd="0" parTransId="{0EAA4942-8091-44E4-AF42-9ECC41471956}" sibTransId="{9DF0F8F7-DCB4-494E-8B7E-2580CBB6FA16}"/>
    <dgm:cxn modelId="{355B1046-1048-460C-967A-D7D7AE05F6FF}" type="presOf" srcId="{B038D582-CAD0-4FEA-8851-B57064C153CC}" destId="{2C1D7241-A622-4377-B513-2B526DCDC3F8}" srcOrd="0" destOrd="3" presId="urn:microsoft.com/office/officeart/2005/8/layout/vList2"/>
    <dgm:cxn modelId="{FD8B230C-A66C-4303-A4E9-36FCA02E11E0}" type="presOf" srcId="{F52DE0D7-6999-4ED2-8FA0-D3005EBA142F}" destId="{2C1D7241-A622-4377-B513-2B526DCDC3F8}" srcOrd="0" destOrd="2" presId="urn:microsoft.com/office/officeart/2005/8/layout/vList2"/>
    <dgm:cxn modelId="{3A5EE473-0503-4C3E-8F56-E59FEBB99A7A}" type="presOf" srcId="{3E022603-CA34-475A-BC96-627C754F691F}" destId="{51B3FB78-009C-4383-9A3D-9376BCBFE47E}" srcOrd="0" destOrd="0" presId="urn:microsoft.com/office/officeart/2005/8/layout/vList2"/>
    <dgm:cxn modelId="{A307AE07-D735-49A5-B2B6-35B7BA24230B}" srcId="{C3B9D55A-5532-49BA-978E-FDE24D7BA294}" destId="{B038D582-CAD0-4FEA-8851-B57064C153CC}" srcOrd="3" destOrd="0" parTransId="{231863AC-4736-4DF4-91AD-BDE2F2D1C9FB}" sibTransId="{A8449311-88A2-4AB5-AA56-024016B7CCE6}"/>
    <dgm:cxn modelId="{C7DB4896-E25F-431E-9B2F-CDEDD64C6FD1}" type="presOf" srcId="{9442546D-2A8D-4496-AC25-8BE44125DF68}" destId="{2C1D7241-A622-4377-B513-2B526DCDC3F8}" srcOrd="0" destOrd="0" presId="urn:microsoft.com/office/officeart/2005/8/layout/vList2"/>
    <dgm:cxn modelId="{712D5D21-B6BF-4C56-BE40-883E81F5B60E}" type="presOf" srcId="{7D259962-8EAA-42E4-8CD5-8E10CC0CF473}" destId="{2C1D7241-A622-4377-B513-2B526DCDC3F8}" srcOrd="0" destOrd="1" presId="urn:microsoft.com/office/officeart/2005/8/layout/vList2"/>
    <dgm:cxn modelId="{5A8B5D68-4970-45DD-A592-193A022E1F9F}" type="presParOf" srcId="{51B3FB78-009C-4383-9A3D-9376BCBFE47E}" destId="{AB1C1A66-E10A-4842-B4B8-ED4D724AA4BE}" srcOrd="0" destOrd="0" presId="urn:microsoft.com/office/officeart/2005/8/layout/vList2"/>
    <dgm:cxn modelId="{6B33B322-D94A-473D-ADE9-F46E7CCDB898}" type="presParOf" srcId="{51B3FB78-009C-4383-9A3D-9376BCBFE47E}" destId="{2C1D7241-A622-4377-B513-2B526DCDC3F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2E50F203-AEBB-4F87-9990-604AFC3A63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02AF0A2-2B98-45CA-81EA-B3BDF3FF14C1}">
      <dgm:prSet/>
      <dgm:spPr>
        <a:solidFill>
          <a:schemeClr val="accent5">
            <a:lumMod val="60000"/>
            <a:lumOff val="40000"/>
          </a:schemeClr>
        </a:solidFill>
      </dgm:spPr>
      <dgm:t>
        <a:bodyPr/>
        <a:lstStyle/>
        <a:p>
          <a:r>
            <a:rPr lang="en-US" b="1" dirty="0" smtClean="0">
              <a:solidFill>
                <a:schemeClr val="tx1"/>
              </a:solidFill>
            </a:rPr>
            <a:t>Food at Special Occasions</a:t>
          </a:r>
          <a:endParaRPr lang="en-US" dirty="0">
            <a:solidFill>
              <a:schemeClr val="tx1"/>
            </a:solidFill>
          </a:endParaRPr>
        </a:p>
      </dgm:t>
    </dgm:pt>
    <dgm:pt modelId="{EA7801A9-8A41-4064-9A0B-441EFE0BC748}" type="parTrans" cxnId="{471221DE-2831-4DFA-8D42-E1A4C47134A0}">
      <dgm:prSet/>
      <dgm:spPr/>
      <dgm:t>
        <a:bodyPr/>
        <a:lstStyle/>
        <a:p>
          <a:endParaRPr lang="en-US"/>
        </a:p>
      </dgm:t>
    </dgm:pt>
    <dgm:pt modelId="{2F144BB4-1F80-49D4-B18D-0DC553313E78}" type="sibTrans" cxnId="{471221DE-2831-4DFA-8D42-E1A4C47134A0}">
      <dgm:prSet/>
      <dgm:spPr/>
      <dgm:t>
        <a:bodyPr/>
        <a:lstStyle/>
        <a:p>
          <a:endParaRPr lang="en-US"/>
        </a:p>
      </dgm:t>
    </dgm:pt>
    <dgm:pt modelId="{C7D05B38-537B-4F97-A584-F7D9B5AD8C79}">
      <dgm:prSet/>
      <dgm:spPr/>
      <dgm:t>
        <a:bodyPr/>
        <a:lstStyle/>
        <a:p>
          <a:r>
            <a:rPr lang="en-US" dirty="0" err="1" smtClean="0"/>
            <a:t>Eid</a:t>
          </a:r>
          <a:r>
            <a:rPr lang="en-US" dirty="0" smtClean="0"/>
            <a:t> al-</a:t>
          </a:r>
          <a:r>
            <a:rPr lang="en-US" dirty="0" err="1" smtClean="0"/>
            <a:t>Adha</a:t>
          </a:r>
          <a:r>
            <a:rPr lang="en-US" dirty="0" smtClean="0"/>
            <a:t> – “Feast of Great Sacrifice”: a sheep is sacrificed and given to the poor</a:t>
          </a:r>
          <a:endParaRPr lang="en-US" dirty="0"/>
        </a:p>
      </dgm:t>
    </dgm:pt>
    <dgm:pt modelId="{C5B54EE7-5B45-4396-93EC-02638CDFD7A0}" type="parTrans" cxnId="{42564A46-A522-498C-AC95-6A492AED30FA}">
      <dgm:prSet/>
      <dgm:spPr/>
      <dgm:t>
        <a:bodyPr/>
        <a:lstStyle/>
        <a:p>
          <a:endParaRPr lang="en-US"/>
        </a:p>
      </dgm:t>
    </dgm:pt>
    <dgm:pt modelId="{69419D56-4871-4B14-A6C7-E5F459C448A3}" type="sibTrans" cxnId="{42564A46-A522-498C-AC95-6A492AED30FA}">
      <dgm:prSet/>
      <dgm:spPr/>
      <dgm:t>
        <a:bodyPr/>
        <a:lstStyle/>
        <a:p>
          <a:endParaRPr lang="en-US"/>
        </a:p>
      </dgm:t>
    </dgm:pt>
    <dgm:pt modelId="{A2D701FC-5F33-4A69-A488-47446543DD63}">
      <dgm:prSet/>
      <dgm:spPr/>
      <dgm:t>
        <a:bodyPr/>
        <a:lstStyle/>
        <a:p>
          <a:r>
            <a:rPr lang="en-US" dirty="0" err="1" smtClean="0"/>
            <a:t>Eid</a:t>
          </a:r>
          <a:r>
            <a:rPr lang="en-US" dirty="0" smtClean="0"/>
            <a:t> al-</a:t>
          </a:r>
          <a:r>
            <a:rPr lang="en-US" dirty="0" err="1" smtClean="0"/>
            <a:t>Fitr</a:t>
          </a:r>
          <a:r>
            <a:rPr lang="en-US" dirty="0" smtClean="0"/>
            <a:t>- “Breaking of the Ramadan Fast”: family is invited over for a large meal </a:t>
          </a:r>
          <a:endParaRPr lang="en-US" dirty="0"/>
        </a:p>
      </dgm:t>
    </dgm:pt>
    <dgm:pt modelId="{2ACAB8E8-41A6-4D07-A04F-D323AC95017C}" type="parTrans" cxnId="{222E3370-A489-4C35-A580-7172D8FA817D}">
      <dgm:prSet/>
      <dgm:spPr/>
      <dgm:t>
        <a:bodyPr/>
        <a:lstStyle/>
        <a:p>
          <a:endParaRPr lang="en-US"/>
        </a:p>
      </dgm:t>
    </dgm:pt>
    <dgm:pt modelId="{D1077080-CA68-4DBF-8751-C39AF46C1EC5}" type="sibTrans" cxnId="{222E3370-A489-4C35-A580-7172D8FA817D}">
      <dgm:prSet/>
      <dgm:spPr/>
      <dgm:t>
        <a:bodyPr/>
        <a:lstStyle/>
        <a:p>
          <a:endParaRPr lang="en-US"/>
        </a:p>
      </dgm:t>
    </dgm:pt>
    <dgm:pt modelId="{40C5B977-1A1D-4B05-A7ED-E9C992D348DD}" type="pres">
      <dgm:prSet presAssocID="{2E50F203-AEBB-4F87-9990-604AFC3A63BE}" presName="linear" presStyleCnt="0">
        <dgm:presLayoutVars>
          <dgm:animLvl val="lvl"/>
          <dgm:resizeHandles val="exact"/>
        </dgm:presLayoutVars>
      </dgm:prSet>
      <dgm:spPr/>
      <dgm:t>
        <a:bodyPr/>
        <a:lstStyle/>
        <a:p>
          <a:endParaRPr lang="en-US"/>
        </a:p>
      </dgm:t>
    </dgm:pt>
    <dgm:pt modelId="{6AB01C05-D610-4B18-9F52-DCA6C42B4B4D}" type="pres">
      <dgm:prSet presAssocID="{F02AF0A2-2B98-45CA-81EA-B3BDF3FF14C1}" presName="parentText" presStyleLbl="node1" presStyleIdx="0" presStyleCnt="1" custScaleY="88695" custLinFactNeighborY="-69">
        <dgm:presLayoutVars>
          <dgm:chMax val="0"/>
          <dgm:bulletEnabled val="1"/>
        </dgm:presLayoutVars>
      </dgm:prSet>
      <dgm:spPr/>
      <dgm:t>
        <a:bodyPr/>
        <a:lstStyle/>
        <a:p>
          <a:endParaRPr lang="en-US"/>
        </a:p>
      </dgm:t>
    </dgm:pt>
    <dgm:pt modelId="{00DD87EF-C921-4FB3-8242-0195C35A0CD0}" type="pres">
      <dgm:prSet presAssocID="{F02AF0A2-2B98-45CA-81EA-B3BDF3FF14C1}" presName="childText" presStyleLbl="revTx" presStyleIdx="0" presStyleCnt="1" custLinFactNeighborY="6687">
        <dgm:presLayoutVars>
          <dgm:bulletEnabled val="1"/>
        </dgm:presLayoutVars>
      </dgm:prSet>
      <dgm:spPr/>
      <dgm:t>
        <a:bodyPr/>
        <a:lstStyle/>
        <a:p>
          <a:endParaRPr lang="en-US"/>
        </a:p>
      </dgm:t>
    </dgm:pt>
  </dgm:ptLst>
  <dgm:cxnLst>
    <dgm:cxn modelId="{222E3370-A489-4C35-A580-7172D8FA817D}" srcId="{F02AF0A2-2B98-45CA-81EA-B3BDF3FF14C1}" destId="{A2D701FC-5F33-4A69-A488-47446543DD63}" srcOrd="1" destOrd="0" parTransId="{2ACAB8E8-41A6-4D07-A04F-D323AC95017C}" sibTransId="{D1077080-CA68-4DBF-8751-C39AF46C1EC5}"/>
    <dgm:cxn modelId="{BCD7F31D-0DD4-4F41-9BBA-CE4313251151}" type="presOf" srcId="{A2D701FC-5F33-4A69-A488-47446543DD63}" destId="{00DD87EF-C921-4FB3-8242-0195C35A0CD0}" srcOrd="0" destOrd="1" presId="urn:microsoft.com/office/officeart/2005/8/layout/vList2"/>
    <dgm:cxn modelId="{42564A46-A522-498C-AC95-6A492AED30FA}" srcId="{F02AF0A2-2B98-45CA-81EA-B3BDF3FF14C1}" destId="{C7D05B38-537B-4F97-A584-F7D9B5AD8C79}" srcOrd="0" destOrd="0" parTransId="{C5B54EE7-5B45-4396-93EC-02638CDFD7A0}" sibTransId="{69419D56-4871-4B14-A6C7-E5F459C448A3}"/>
    <dgm:cxn modelId="{9E4E9B5B-6B73-4489-AFCE-BA294D034BC7}" type="presOf" srcId="{F02AF0A2-2B98-45CA-81EA-B3BDF3FF14C1}" destId="{6AB01C05-D610-4B18-9F52-DCA6C42B4B4D}" srcOrd="0" destOrd="0" presId="urn:microsoft.com/office/officeart/2005/8/layout/vList2"/>
    <dgm:cxn modelId="{2E726495-3DD8-4593-A399-9328C5601C55}" type="presOf" srcId="{2E50F203-AEBB-4F87-9990-604AFC3A63BE}" destId="{40C5B977-1A1D-4B05-A7ED-E9C992D348DD}" srcOrd="0" destOrd="0" presId="urn:microsoft.com/office/officeart/2005/8/layout/vList2"/>
    <dgm:cxn modelId="{4C25B458-E077-45A7-BA7E-2220D160282F}" type="presOf" srcId="{C7D05B38-537B-4F97-A584-F7D9B5AD8C79}" destId="{00DD87EF-C921-4FB3-8242-0195C35A0CD0}" srcOrd="0" destOrd="0" presId="urn:microsoft.com/office/officeart/2005/8/layout/vList2"/>
    <dgm:cxn modelId="{471221DE-2831-4DFA-8D42-E1A4C47134A0}" srcId="{2E50F203-AEBB-4F87-9990-604AFC3A63BE}" destId="{F02AF0A2-2B98-45CA-81EA-B3BDF3FF14C1}" srcOrd="0" destOrd="0" parTransId="{EA7801A9-8A41-4064-9A0B-441EFE0BC748}" sibTransId="{2F144BB4-1F80-49D4-B18D-0DC553313E78}"/>
    <dgm:cxn modelId="{8CEA9A60-4CE0-40C0-9412-2049918625D8}" type="presParOf" srcId="{40C5B977-1A1D-4B05-A7ED-E9C992D348DD}" destId="{6AB01C05-D610-4B18-9F52-DCA6C42B4B4D}" srcOrd="0" destOrd="0" presId="urn:microsoft.com/office/officeart/2005/8/layout/vList2"/>
    <dgm:cxn modelId="{D7B74B33-9647-4F68-A251-5ECF4CA1CDF9}" type="presParOf" srcId="{40C5B977-1A1D-4B05-A7ED-E9C992D348DD}" destId="{00DD87EF-C921-4FB3-8242-0195C35A0CD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D2FE32C8-D926-4F12-B387-7FB7FDF1877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2D36A32-BA84-4FC2-9D0E-B2A276252016}">
      <dgm:prSet/>
      <dgm:spPr>
        <a:solidFill>
          <a:schemeClr val="bg2">
            <a:lumMod val="50000"/>
          </a:schemeClr>
        </a:solidFill>
      </dgm:spPr>
      <dgm:t>
        <a:bodyPr/>
        <a:lstStyle/>
        <a:p>
          <a:r>
            <a:rPr lang="en-US" b="1" dirty="0" smtClean="0">
              <a:solidFill>
                <a:schemeClr val="tx1"/>
              </a:solidFill>
            </a:rPr>
            <a:t>Traditional Food</a:t>
          </a:r>
          <a:endParaRPr lang="en-US" dirty="0">
            <a:solidFill>
              <a:schemeClr val="tx1"/>
            </a:solidFill>
          </a:endParaRPr>
        </a:p>
      </dgm:t>
    </dgm:pt>
    <dgm:pt modelId="{0D1C24DA-B8CB-47DC-B088-AD5FFE5302B9}" type="parTrans" cxnId="{169563B2-ED34-4AA0-B2B7-91DD440B85E0}">
      <dgm:prSet/>
      <dgm:spPr/>
      <dgm:t>
        <a:bodyPr/>
        <a:lstStyle/>
        <a:p>
          <a:endParaRPr lang="en-US"/>
        </a:p>
      </dgm:t>
    </dgm:pt>
    <dgm:pt modelId="{6D4128EB-7C9E-4DDD-B89B-00F2D591135D}" type="sibTrans" cxnId="{169563B2-ED34-4AA0-B2B7-91DD440B85E0}">
      <dgm:prSet/>
      <dgm:spPr/>
      <dgm:t>
        <a:bodyPr/>
        <a:lstStyle/>
        <a:p>
          <a:endParaRPr lang="en-US"/>
        </a:p>
      </dgm:t>
    </dgm:pt>
    <dgm:pt modelId="{19CE1AC5-6205-448C-893B-3FE9C227F250}">
      <dgm:prSet/>
      <dgm:spPr/>
      <dgm:t>
        <a:bodyPr/>
        <a:lstStyle/>
        <a:p>
          <a:r>
            <a:rPr lang="en-US" b="0" dirty="0" err="1" smtClean="0"/>
            <a:t>Kisra</a:t>
          </a:r>
          <a:endParaRPr lang="en-US" b="0" dirty="0"/>
        </a:p>
      </dgm:t>
    </dgm:pt>
    <dgm:pt modelId="{1122D4FB-10E2-4889-9669-5828949B164B}" type="parTrans" cxnId="{C310B714-A907-49E8-A0C7-FE212A87EC63}">
      <dgm:prSet/>
      <dgm:spPr/>
      <dgm:t>
        <a:bodyPr/>
        <a:lstStyle/>
        <a:p>
          <a:endParaRPr lang="en-US"/>
        </a:p>
      </dgm:t>
    </dgm:pt>
    <dgm:pt modelId="{39BDB0DF-AB57-44FE-A716-6F752E81EB0D}" type="sibTrans" cxnId="{C310B714-A907-49E8-A0C7-FE212A87EC63}">
      <dgm:prSet/>
      <dgm:spPr/>
      <dgm:t>
        <a:bodyPr/>
        <a:lstStyle/>
        <a:p>
          <a:endParaRPr lang="en-US"/>
        </a:p>
      </dgm:t>
    </dgm:pt>
    <dgm:pt modelId="{E15080D5-25D7-4D3A-8CA1-BB22B3274A6E}" type="pres">
      <dgm:prSet presAssocID="{D2FE32C8-D926-4F12-B387-7FB7FDF18774}" presName="linear" presStyleCnt="0">
        <dgm:presLayoutVars>
          <dgm:animLvl val="lvl"/>
          <dgm:resizeHandles val="exact"/>
        </dgm:presLayoutVars>
      </dgm:prSet>
      <dgm:spPr/>
      <dgm:t>
        <a:bodyPr/>
        <a:lstStyle/>
        <a:p>
          <a:endParaRPr lang="en-US"/>
        </a:p>
      </dgm:t>
    </dgm:pt>
    <dgm:pt modelId="{11C876AC-9831-4161-B77D-C2F759EDE647}" type="pres">
      <dgm:prSet presAssocID="{92D36A32-BA84-4FC2-9D0E-B2A276252016}" presName="parentText" presStyleLbl="node1" presStyleIdx="0" presStyleCnt="1" custScaleY="66560" custLinFactNeighborY="-75117">
        <dgm:presLayoutVars>
          <dgm:chMax val="0"/>
          <dgm:bulletEnabled val="1"/>
        </dgm:presLayoutVars>
      </dgm:prSet>
      <dgm:spPr/>
      <dgm:t>
        <a:bodyPr/>
        <a:lstStyle/>
        <a:p>
          <a:endParaRPr lang="en-US"/>
        </a:p>
      </dgm:t>
    </dgm:pt>
    <dgm:pt modelId="{78E1096F-0C82-4DA1-A49B-A908D9BF66B1}" type="pres">
      <dgm:prSet presAssocID="{92D36A32-BA84-4FC2-9D0E-B2A276252016}" presName="childText" presStyleLbl="revTx" presStyleIdx="0" presStyleCnt="1" custLinFactNeighborY="-34275">
        <dgm:presLayoutVars>
          <dgm:bulletEnabled val="1"/>
        </dgm:presLayoutVars>
      </dgm:prSet>
      <dgm:spPr/>
      <dgm:t>
        <a:bodyPr/>
        <a:lstStyle/>
        <a:p>
          <a:endParaRPr lang="en-US"/>
        </a:p>
      </dgm:t>
    </dgm:pt>
  </dgm:ptLst>
  <dgm:cxnLst>
    <dgm:cxn modelId="{CE4724B0-4EE1-451D-BFD6-4CC7D455B50B}" type="presOf" srcId="{92D36A32-BA84-4FC2-9D0E-B2A276252016}" destId="{11C876AC-9831-4161-B77D-C2F759EDE647}" srcOrd="0" destOrd="0" presId="urn:microsoft.com/office/officeart/2005/8/layout/vList2"/>
    <dgm:cxn modelId="{A3768BA9-6304-4925-BA45-74154E638C8C}" type="presOf" srcId="{D2FE32C8-D926-4F12-B387-7FB7FDF18774}" destId="{E15080D5-25D7-4D3A-8CA1-BB22B3274A6E}" srcOrd="0" destOrd="0" presId="urn:microsoft.com/office/officeart/2005/8/layout/vList2"/>
    <dgm:cxn modelId="{169563B2-ED34-4AA0-B2B7-91DD440B85E0}" srcId="{D2FE32C8-D926-4F12-B387-7FB7FDF18774}" destId="{92D36A32-BA84-4FC2-9D0E-B2A276252016}" srcOrd="0" destOrd="0" parTransId="{0D1C24DA-B8CB-47DC-B088-AD5FFE5302B9}" sibTransId="{6D4128EB-7C9E-4DDD-B89B-00F2D591135D}"/>
    <dgm:cxn modelId="{C310B714-A907-49E8-A0C7-FE212A87EC63}" srcId="{92D36A32-BA84-4FC2-9D0E-B2A276252016}" destId="{19CE1AC5-6205-448C-893B-3FE9C227F250}" srcOrd="0" destOrd="0" parTransId="{1122D4FB-10E2-4889-9669-5828949B164B}" sibTransId="{39BDB0DF-AB57-44FE-A716-6F752E81EB0D}"/>
    <dgm:cxn modelId="{D4034047-3CE8-447E-B444-2393555BF4EE}" type="presOf" srcId="{19CE1AC5-6205-448C-893B-3FE9C227F250}" destId="{78E1096F-0C82-4DA1-A49B-A908D9BF66B1}" srcOrd="0" destOrd="0" presId="urn:microsoft.com/office/officeart/2005/8/layout/vList2"/>
    <dgm:cxn modelId="{E80D77B8-1885-4F1E-8A4E-500A160B5622}" type="presParOf" srcId="{E15080D5-25D7-4D3A-8CA1-BB22B3274A6E}" destId="{11C876AC-9831-4161-B77D-C2F759EDE647}" srcOrd="0" destOrd="0" presId="urn:microsoft.com/office/officeart/2005/8/layout/vList2"/>
    <dgm:cxn modelId="{82CDC0E2-1660-42E6-89B8-3D4F1F3EF8F8}" type="presParOf" srcId="{E15080D5-25D7-4D3A-8CA1-BB22B3274A6E}" destId="{78E1096F-0C82-4DA1-A49B-A908D9BF66B1}"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3E3906A7-F854-44A6-A069-B599FEBC828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9967546-D5AA-4BEC-812D-140DE4F0D764}">
      <dgm:prSet/>
      <dgm:spPr/>
      <dgm:t>
        <a:bodyPr/>
        <a:lstStyle/>
        <a:p>
          <a:r>
            <a:rPr lang="en-US" b="1" dirty="0" smtClean="0"/>
            <a:t>Food in Daily Life </a:t>
          </a:r>
          <a:endParaRPr lang="en-US" dirty="0"/>
        </a:p>
      </dgm:t>
    </dgm:pt>
    <dgm:pt modelId="{E1FC9358-D055-49D5-914B-B520F596D1F6}" type="parTrans" cxnId="{F268770D-2A26-4014-8545-6A5CBA5510B9}">
      <dgm:prSet/>
      <dgm:spPr/>
      <dgm:t>
        <a:bodyPr/>
        <a:lstStyle/>
        <a:p>
          <a:endParaRPr lang="en-US"/>
        </a:p>
      </dgm:t>
    </dgm:pt>
    <dgm:pt modelId="{06F588EA-F6E4-46C9-AE2E-5D876C6AC5A1}" type="sibTrans" cxnId="{F268770D-2A26-4014-8545-6A5CBA5510B9}">
      <dgm:prSet/>
      <dgm:spPr/>
      <dgm:t>
        <a:bodyPr/>
        <a:lstStyle/>
        <a:p>
          <a:endParaRPr lang="en-US"/>
        </a:p>
      </dgm:t>
    </dgm:pt>
    <dgm:pt modelId="{C9881C9F-34F3-4962-9064-1868D5DF3442}">
      <dgm:prSet/>
      <dgm:spPr/>
      <dgm:t>
        <a:bodyPr/>
        <a:lstStyle/>
        <a:p>
          <a:r>
            <a:rPr lang="en-US" dirty="0" smtClean="0"/>
            <a:t>Vegetables used in most dishes </a:t>
          </a:r>
          <a:endParaRPr lang="en-US" dirty="0"/>
        </a:p>
      </dgm:t>
    </dgm:pt>
    <dgm:pt modelId="{5ACC22B2-616C-4043-9153-65BE885CB013}" type="parTrans" cxnId="{656FD1CF-C33C-4CF9-8C8B-ADD89B636D3D}">
      <dgm:prSet/>
      <dgm:spPr/>
      <dgm:t>
        <a:bodyPr/>
        <a:lstStyle/>
        <a:p>
          <a:endParaRPr lang="en-US"/>
        </a:p>
      </dgm:t>
    </dgm:pt>
    <dgm:pt modelId="{73DCF966-4A28-4052-BA27-0C9D253E9623}" type="sibTrans" cxnId="{656FD1CF-C33C-4CF9-8C8B-ADD89B636D3D}">
      <dgm:prSet/>
      <dgm:spPr/>
      <dgm:t>
        <a:bodyPr/>
        <a:lstStyle/>
        <a:p>
          <a:endParaRPr lang="en-US"/>
        </a:p>
      </dgm:t>
    </dgm:pt>
    <dgm:pt modelId="{9D9A211E-9AE7-48EF-9852-6EDC045DF8CC}">
      <dgm:prSet/>
      <dgm:spPr/>
      <dgm:t>
        <a:bodyPr/>
        <a:lstStyle/>
        <a:p>
          <a:r>
            <a:rPr lang="en-US" dirty="0" smtClean="0"/>
            <a:t>Diet is rice-based</a:t>
          </a:r>
          <a:endParaRPr lang="en-US" dirty="0"/>
        </a:p>
      </dgm:t>
    </dgm:pt>
    <dgm:pt modelId="{326EABA3-1585-478A-A8B1-A0023AC415C6}" type="parTrans" cxnId="{90D57724-E633-475D-9840-19742C49C95F}">
      <dgm:prSet/>
      <dgm:spPr/>
      <dgm:t>
        <a:bodyPr/>
        <a:lstStyle/>
        <a:p>
          <a:endParaRPr lang="en-US"/>
        </a:p>
      </dgm:t>
    </dgm:pt>
    <dgm:pt modelId="{125C7697-D9A5-4ABE-AF5F-52F977703800}" type="sibTrans" cxnId="{90D57724-E633-475D-9840-19742C49C95F}">
      <dgm:prSet/>
      <dgm:spPr/>
      <dgm:t>
        <a:bodyPr/>
        <a:lstStyle/>
        <a:p>
          <a:endParaRPr lang="en-US"/>
        </a:p>
      </dgm:t>
    </dgm:pt>
    <dgm:pt modelId="{5E03CFD0-C0B7-4CF3-94BB-0286DAAAC715}">
      <dgm:prSet/>
      <dgm:spPr/>
      <dgm:t>
        <a:bodyPr/>
        <a:lstStyle/>
        <a:p>
          <a:r>
            <a:rPr lang="en-US" dirty="0" smtClean="0"/>
            <a:t>Noodles and noodle soups also </a:t>
          </a:r>
          <a:br>
            <a:rPr lang="en-US" dirty="0" smtClean="0"/>
          </a:br>
          <a:r>
            <a:rPr lang="en-US" dirty="0" smtClean="0"/>
            <a:t>prominent in daily life </a:t>
          </a:r>
          <a:endParaRPr lang="en-US" dirty="0"/>
        </a:p>
      </dgm:t>
    </dgm:pt>
    <dgm:pt modelId="{26D5F6DF-9647-4E64-9679-339DA3638B8B}" type="parTrans" cxnId="{0455AAE6-B22B-4A7E-B288-8AD47A24A2D1}">
      <dgm:prSet/>
      <dgm:spPr/>
      <dgm:t>
        <a:bodyPr/>
        <a:lstStyle/>
        <a:p>
          <a:endParaRPr lang="en-US"/>
        </a:p>
      </dgm:t>
    </dgm:pt>
    <dgm:pt modelId="{8C5B2F7A-AFCD-4136-9F18-4DC2400487A1}" type="sibTrans" cxnId="{0455AAE6-B22B-4A7E-B288-8AD47A24A2D1}">
      <dgm:prSet/>
      <dgm:spPr/>
      <dgm:t>
        <a:bodyPr/>
        <a:lstStyle/>
        <a:p>
          <a:endParaRPr lang="en-US"/>
        </a:p>
      </dgm:t>
    </dgm:pt>
    <dgm:pt modelId="{7045A655-9865-4912-8EF5-7CECF156D863}">
      <dgm:prSet/>
      <dgm:spPr/>
      <dgm:t>
        <a:bodyPr/>
        <a:lstStyle/>
        <a:p>
          <a:r>
            <a:rPr lang="en-US" dirty="0" smtClean="0"/>
            <a:t>Soy and fish sauce most commonly </a:t>
          </a:r>
          <a:br>
            <a:rPr lang="en-US" dirty="0" smtClean="0"/>
          </a:br>
          <a:r>
            <a:rPr lang="en-US" dirty="0" smtClean="0"/>
            <a:t>used condiments</a:t>
          </a:r>
          <a:endParaRPr lang="en-US" dirty="0"/>
        </a:p>
      </dgm:t>
    </dgm:pt>
    <dgm:pt modelId="{1D0C66EC-94FB-4E43-A847-4FD5DEB774BA}" type="parTrans" cxnId="{C5C27C5B-7B3A-453A-B5BA-16A5255517D8}">
      <dgm:prSet/>
      <dgm:spPr/>
      <dgm:t>
        <a:bodyPr/>
        <a:lstStyle/>
        <a:p>
          <a:endParaRPr lang="en-US"/>
        </a:p>
      </dgm:t>
    </dgm:pt>
    <dgm:pt modelId="{E2B3A222-B55D-46D9-93C9-E6F3F371D079}" type="sibTrans" cxnId="{C5C27C5B-7B3A-453A-B5BA-16A5255517D8}">
      <dgm:prSet/>
      <dgm:spPr/>
      <dgm:t>
        <a:bodyPr/>
        <a:lstStyle/>
        <a:p>
          <a:endParaRPr lang="en-US"/>
        </a:p>
      </dgm:t>
    </dgm:pt>
    <dgm:pt modelId="{6078999E-0EDC-4916-9AD1-A08B80FAAD37}">
      <dgm:prSet/>
      <dgm:spPr/>
      <dgm:t>
        <a:bodyPr/>
        <a:lstStyle/>
        <a:p>
          <a:r>
            <a:rPr lang="en-US" dirty="0" smtClean="0"/>
            <a:t>Food is eaten with chopsticks </a:t>
          </a:r>
          <a:endParaRPr lang="en-US" dirty="0"/>
        </a:p>
      </dgm:t>
    </dgm:pt>
    <dgm:pt modelId="{3EFEF2E5-4822-4BA4-8427-25DB8CEA1FB9}" type="parTrans" cxnId="{00D3308A-CC53-4D9F-9B56-1D35621361EA}">
      <dgm:prSet/>
      <dgm:spPr/>
      <dgm:t>
        <a:bodyPr/>
        <a:lstStyle/>
        <a:p>
          <a:endParaRPr lang="en-US"/>
        </a:p>
      </dgm:t>
    </dgm:pt>
    <dgm:pt modelId="{C31BFE38-DE58-473C-85AB-943CF89C770F}" type="sibTrans" cxnId="{00D3308A-CC53-4D9F-9B56-1D35621361EA}">
      <dgm:prSet/>
      <dgm:spPr/>
      <dgm:t>
        <a:bodyPr/>
        <a:lstStyle/>
        <a:p>
          <a:endParaRPr lang="en-US"/>
        </a:p>
      </dgm:t>
    </dgm:pt>
    <dgm:pt modelId="{0A460205-A4BD-4732-8BAD-90C91B2FA787}" type="pres">
      <dgm:prSet presAssocID="{3E3906A7-F854-44A6-A069-B599FEBC828A}" presName="linear" presStyleCnt="0">
        <dgm:presLayoutVars>
          <dgm:animLvl val="lvl"/>
          <dgm:resizeHandles val="exact"/>
        </dgm:presLayoutVars>
      </dgm:prSet>
      <dgm:spPr/>
      <dgm:t>
        <a:bodyPr/>
        <a:lstStyle/>
        <a:p>
          <a:endParaRPr lang="en-US"/>
        </a:p>
      </dgm:t>
    </dgm:pt>
    <dgm:pt modelId="{1CDAE9B8-3FF4-476E-8156-5B0C71ACB43C}" type="pres">
      <dgm:prSet presAssocID="{49967546-D5AA-4BEC-812D-140DE4F0D764}" presName="parentText" presStyleLbl="node1" presStyleIdx="0" presStyleCnt="1">
        <dgm:presLayoutVars>
          <dgm:chMax val="0"/>
          <dgm:bulletEnabled val="1"/>
        </dgm:presLayoutVars>
      </dgm:prSet>
      <dgm:spPr/>
      <dgm:t>
        <a:bodyPr/>
        <a:lstStyle/>
        <a:p>
          <a:endParaRPr lang="en-US"/>
        </a:p>
      </dgm:t>
    </dgm:pt>
    <dgm:pt modelId="{D3A77C5D-8454-4FF7-AD61-51CBA125A5BE}" type="pres">
      <dgm:prSet presAssocID="{49967546-D5AA-4BEC-812D-140DE4F0D764}" presName="childText" presStyleLbl="revTx" presStyleIdx="0" presStyleCnt="1">
        <dgm:presLayoutVars>
          <dgm:bulletEnabled val="1"/>
        </dgm:presLayoutVars>
      </dgm:prSet>
      <dgm:spPr/>
      <dgm:t>
        <a:bodyPr/>
        <a:lstStyle/>
        <a:p>
          <a:endParaRPr lang="en-US"/>
        </a:p>
      </dgm:t>
    </dgm:pt>
  </dgm:ptLst>
  <dgm:cxnLst>
    <dgm:cxn modelId="{DABB8F95-0058-4A63-9452-9640114D4C2E}" type="presOf" srcId="{5E03CFD0-C0B7-4CF3-94BB-0286DAAAC715}" destId="{D3A77C5D-8454-4FF7-AD61-51CBA125A5BE}" srcOrd="0" destOrd="2" presId="urn:microsoft.com/office/officeart/2005/8/layout/vList2"/>
    <dgm:cxn modelId="{2429FDC2-6997-44AF-89D0-C5E8B30634DB}" type="presOf" srcId="{7045A655-9865-4912-8EF5-7CECF156D863}" destId="{D3A77C5D-8454-4FF7-AD61-51CBA125A5BE}" srcOrd="0" destOrd="3" presId="urn:microsoft.com/office/officeart/2005/8/layout/vList2"/>
    <dgm:cxn modelId="{0E003B36-45A5-472A-9313-5D2EFEAC8C05}" type="presOf" srcId="{C9881C9F-34F3-4962-9064-1868D5DF3442}" destId="{D3A77C5D-8454-4FF7-AD61-51CBA125A5BE}" srcOrd="0" destOrd="0" presId="urn:microsoft.com/office/officeart/2005/8/layout/vList2"/>
    <dgm:cxn modelId="{00D3308A-CC53-4D9F-9B56-1D35621361EA}" srcId="{49967546-D5AA-4BEC-812D-140DE4F0D764}" destId="{6078999E-0EDC-4916-9AD1-A08B80FAAD37}" srcOrd="4" destOrd="0" parTransId="{3EFEF2E5-4822-4BA4-8427-25DB8CEA1FB9}" sibTransId="{C31BFE38-DE58-473C-85AB-943CF89C770F}"/>
    <dgm:cxn modelId="{656FD1CF-C33C-4CF9-8C8B-ADD89B636D3D}" srcId="{49967546-D5AA-4BEC-812D-140DE4F0D764}" destId="{C9881C9F-34F3-4962-9064-1868D5DF3442}" srcOrd="0" destOrd="0" parTransId="{5ACC22B2-616C-4043-9153-65BE885CB013}" sibTransId="{73DCF966-4A28-4052-BA27-0C9D253E9623}"/>
    <dgm:cxn modelId="{F268770D-2A26-4014-8545-6A5CBA5510B9}" srcId="{3E3906A7-F854-44A6-A069-B599FEBC828A}" destId="{49967546-D5AA-4BEC-812D-140DE4F0D764}" srcOrd="0" destOrd="0" parTransId="{E1FC9358-D055-49D5-914B-B520F596D1F6}" sibTransId="{06F588EA-F6E4-46C9-AE2E-5D876C6AC5A1}"/>
    <dgm:cxn modelId="{6C01652E-8378-4210-937D-88A82B1AEDCA}" type="presOf" srcId="{49967546-D5AA-4BEC-812D-140DE4F0D764}" destId="{1CDAE9B8-3FF4-476E-8156-5B0C71ACB43C}" srcOrd="0" destOrd="0" presId="urn:microsoft.com/office/officeart/2005/8/layout/vList2"/>
    <dgm:cxn modelId="{90D57724-E633-475D-9840-19742C49C95F}" srcId="{49967546-D5AA-4BEC-812D-140DE4F0D764}" destId="{9D9A211E-9AE7-48EF-9852-6EDC045DF8CC}" srcOrd="1" destOrd="0" parTransId="{326EABA3-1585-478A-A8B1-A0023AC415C6}" sibTransId="{125C7697-D9A5-4ABE-AF5F-52F977703800}"/>
    <dgm:cxn modelId="{0455AAE6-B22B-4A7E-B288-8AD47A24A2D1}" srcId="{49967546-D5AA-4BEC-812D-140DE4F0D764}" destId="{5E03CFD0-C0B7-4CF3-94BB-0286DAAAC715}" srcOrd="2" destOrd="0" parTransId="{26D5F6DF-9647-4E64-9679-339DA3638B8B}" sibTransId="{8C5B2F7A-AFCD-4136-9F18-4DC2400487A1}"/>
    <dgm:cxn modelId="{DA1492D7-A60D-4ABC-A5EA-28B5931292DE}" type="presOf" srcId="{3E3906A7-F854-44A6-A069-B599FEBC828A}" destId="{0A460205-A4BD-4732-8BAD-90C91B2FA787}" srcOrd="0" destOrd="0" presId="urn:microsoft.com/office/officeart/2005/8/layout/vList2"/>
    <dgm:cxn modelId="{B1683C2A-549B-4237-A07E-E10A65382B8F}" type="presOf" srcId="{9D9A211E-9AE7-48EF-9852-6EDC045DF8CC}" destId="{D3A77C5D-8454-4FF7-AD61-51CBA125A5BE}" srcOrd="0" destOrd="1" presId="urn:microsoft.com/office/officeart/2005/8/layout/vList2"/>
    <dgm:cxn modelId="{C5C27C5B-7B3A-453A-B5BA-16A5255517D8}" srcId="{49967546-D5AA-4BEC-812D-140DE4F0D764}" destId="{7045A655-9865-4912-8EF5-7CECF156D863}" srcOrd="3" destOrd="0" parTransId="{1D0C66EC-94FB-4E43-A847-4FD5DEB774BA}" sibTransId="{E2B3A222-B55D-46D9-93C9-E6F3F371D079}"/>
    <dgm:cxn modelId="{A595DEC8-DFC5-480C-A5FA-9D15B06D1484}" type="presOf" srcId="{6078999E-0EDC-4916-9AD1-A08B80FAAD37}" destId="{D3A77C5D-8454-4FF7-AD61-51CBA125A5BE}" srcOrd="0" destOrd="4" presId="urn:microsoft.com/office/officeart/2005/8/layout/vList2"/>
    <dgm:cxn modelId="{FD16A49E-1A08-4E97-B779-98C5BA5D76FD}" type="presParOf" srcId="{0A460205-A4BD-4732-8BAD-90C91B2FA787}" destId="{1CDAE9B8-3FF4-476E-8156-5B0C71ACB43C}" srcOrd="0" destOrd="0" presId="urn:microsoft.com/office/officeart/2005/8/layout/vList2"/>
    <dgm:cxn modelId="{07FF50A1-8B47-4F45-95F4-1F7A485945FB}" type="presParOf" srcId="{0A460205-A4BD-4732-8BAD-90C91B2FA787}" destId="{D3A77C5D-8454-4FF7-AD61-51CBA125A5BE}"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D808B0B1-546D-4BE2-A044-2C40145E92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7EE46B2-1F69-4B02-ACA2-C3E34B5787DD}">
      <dgm:prSet/>
      <dgm:spPr>
        <a:solidFill>
          <a:schemeClr val="accent5">
            <a:lumMod val="60000"/>
            <a:lumOff val="40000"/>
          </a:schemeClr>
        </a:solidFill>
      </dgm:spPr>
      <dgm:t>
        <a:bodyPr/>
        <a:lstStyle/>
        <a:p>
          <a:r>
            <a:rPr lang="en-US" b="1" dirty="0" smtClean="0">
              <a:solidFill>
                <a:schemeClr val="tx1"/>
              </a:solidFill>
            </a:rPr>
            <a:t>Food at Special Occasions </a:t>
          </a:r>
          <a:endParaRPr lang="en-US" dirty="0">
            <a:solidFill>
              <a:schemeClr val="tx1"/>
            </a:solidFill>
          </a:endParaRPr>
        </a:p>
      </dgm:t>
    </dgm:pt>
    <dgm:pt modelId="{45DEB4E6-6FC7-40E0-A730-1C9FEBD09D19}" type="parTrans" cxnId="{E0CCEE3D-4081-422C-A8B4-296971B2319B}">
      <dgm:prSet/>
      <dgm:spPr/>
      <dgm:t>
        <a:bodyPr/>
        <a:lstStyle/>
        <a:p>
          <a:endParaRPr lang="en-US"/>
        </a:p>
      </dgm:t>
    </dgm:pt>
    <dgm:pt modelId="{73FD3983-F777-457C-ACDC-29A066FCB9AB}" type="sibTrans" cxnId="{E0CCEE3D-4081-422C-A8B4-296971B2319B}">
      <dgm:prSet/>
      <dgm:spPr/>
      <dgm:t>
        <a:bodyPr/>
        <a:lstStyle/>
        <a:p>
          <a:endParaRPr lang="en-US"/>
        </a:p>
      </dgm:t>
    </dgm:pt>
    <dgm:pt modelId="{81E0F3EB-1B24-4ADA-8233-910D73E1D462}">
      <dgm:prSet/>
      <dgm:spPr/>
      <dgm:t>
        <a:bodyPr/>
        <a:lstStyle/>
        <a:p>
          <a:r>
            <a:rPr lang="en-US" dirty="0" err="1" smtClean="0"/>
            <a:t>Tet</a:t>
          </a:r>
          <a:r>
            <a:rPr lang="en-US" b="1" dirty="0" smtClean="0"/>
            <a:t> </a:t>
          </a:r>
          <a:r>
            <a:rPr lang="en-US" dirty="0" err="1" smtClean="0"/>
            <a:t>Nguyan</a:t>
          </a:r>
          <a:r>
            <a:rPr lang="en-US" dirty="0" smtClean="0"/>
            <a:t> Dan: New Year </a:t>
          </a:r>
          <a:endParaRPr lang="en-US" dirty="0"/>
        </a:p>
      </dgm:t>
    </dgm:pt>
    <dgm:pt modelId="{E0D9FC7F-5D68-4414-97D4-F29A935B4A44}" type="parTrans" cxnId="{5F875774-AC08-4618-B573-4BAEEE04D41C}">
      <dgm:prSet/>
      <dgm:spPr/>
      <dgm:t>
        <a:bodyPr/>
        <a:lstStyle/>
        <a:p>
          <a:endParaRPr lang="en-US"/>
        </a:p>
      </dgm:t>
    </dgm:pt>
    <dgm:pt modelId="{2B1A24EA-7E18-4DDD-A2E1-3858C34047FF}" type="sibTrans" cxnId="{5F875774-AC08-4618-B573-4BAEEE04D41C}">
      <dgm:prSet/>
      <dgm:spPr/>
      <dgm:t>
        <a:bodyPr/>
        <a:lstStyle/>
        <a:p>
          <a:endParaRPr lang="en-US"/>
        </a:p>
      </dgm:t>
    </dgm:pt>
    <dgm:pt modelId="{93F76E69-777F-44FE-BC6D-A24A052FC535}">
      <dgm:prSet/>
      <dgm:spPr/>
      <dgm:t>
        <a:bodyPr/>
        <a:lstStyle/>
        <a:p>
          <a:r>
            <a:rPr lang="en-US" dirty="0" smtClean="0"/>
            <a:t>Celebration of the arrival of spring held during several days, generally when family reunions are held </a:t>
          </a:r>
          <a:endParaRPr lang="en-US" dirty="0"/>
        </a:p>
      </dgm:t>
    </dgm:pt>
    <dgm:pt modelId="{A8446ACF-0C32-4999-801E-6D16EF4A3973}" type="parTrans" cxnId="{ABA9CDDB-FD80-4762-8DC7-7D2D66FEFE0B}">
      <dgm:prSet/>
      <dgm:spPr/>
      <dgm:t>
        <a:bodyPr/>
        <a:lstStyle/>
        <a:p>
          <a:endParaRPr lang="en-US"/>
        </a:p>
      </dgm:t>
    </dgm:pt>
    <dgm:pt modelId="{C97DDD6D-2A58-4294-B09F-7A0D35ECA178}" type="sibTrans" cxnId="{ABA9CDDB-FD80-4762-8DC7-7D2D66FEFE0B}">
      <dgm:prSet/>
      <dgm:spPr/>
      <dgm:t>
        <a:bodyPr/>
        <a:lstStyle/>
        <a:p>
          <a:endParaRPr lang="en-US"/>
        </a:p>
      </dgm:t>
    </dgm:pt>
    <dgm:pt modelId="{ABBD2F92-02AA-430A-A387-A3EA7A372BC9}">
      <dgm:prSet/>
      <dgm:spPr>
        <a:solidFill>
          <a:schemeClr val="bg2">
            <a:lumMod val="50000"/>
          </a:schemeClr>
        </a:solidFill>
      </dgm:spPr>
      <dgm:t>
        <a:bodyPr/>
        <a:lstStyle/>
        <a:p>
          <a:r>
            <a:rPr lang="en-US" b="1" dirty="0" smtClean="0">
              <a:solidFill>
                <a:schemeClr val="tx1"/>
              </a:solidFill>
            </a:rPr>
            <a:t>Traditional Foods </a:t>
          </a:r>
          <a:endParaRPr lang="en-US" dirty="0">
            <a:solidFill>
              <a:schemeClr val="tx1"/>
            </a:solidFill>
          </a:endParaRPr>
        </a:p>
      </dgm:t>
    </dgm:pt>
    <dgm:pt modelId="{8D19F274-5D05-4B4A-9E81-8F46E40CC962}" type="parTrans" cxnId="{88B71DED-CCC0-47A4-9F5C-A6E622156628}">
      <dgm:prSet/>
      <dgm:spPr/>
      <dgm:t>
        <a:bodyPr/>
        <a:lstStyle/>
        <a:p>
          <a:endParaRPr lang="en-US"/>
        </a:p>
      </dgm:t>
    </dgm:pt>
    <dgm:pt modelId="{CD04C932-7F83-422C-B6EE-E2E1A43B64B1}" type="sibTrans" cxnId="{88B71DED-CCC0-47A4-9F5C-A6E622156628}">
      <dgm:prSet/>
      <dgm:spPr/>
      <dgm:t>
        <a:bodyPr/>
        <a:lstStyle/>
        <a:p>
          <a:endParaRPr lang="en-US"/>
        </a:p>
      </dgm:t>
    </dgm:pt>
    <dgm:pt modelId="{6A43F524-1E03-4982-8CB6-19D5F0B08BE1}">
      <dgm:prSet/>
      <dgm:spPr/>
      <dgm:t>
        <a:bodyPr/>
        <a:lstStyle/>
        <a:p>
          <a:r>
            <a:rPr lang="en-US" smtClean="0"/>
            <a:t>Spring rolls</a:t>
          </a:r>
          <a:endParaRPr lang="en-US"/>
        </a:p>
      </dgm:t>
    </dgm:pt>
    <dgm:pt modelId="{118056AB-4202-4EFD-8830-1C16898BCDCE}" type="parTrans" cxnId="{20ED73AB-617E-436A-8450-8FAC35B1DB96}">
      <dgm:prSet/>
      <dgm:spPr/>
      <dgm:t>
        <a:bodyPr/>
        <a:lstStyle/>
        <a:p>
          <a:endParaRPr lang="en-US"/>
        </a:p>
      </dgm:t>
    </dgm:pt>
    <dgm:pt modelId="{83C54BB0-05AE-4651-A4FD-13EFD87B7457}" type="sibTrans" cxnId="{20ED73AB-617E-436A-8450-8FAC35B1DB96}">
      <dgm:prSet/>
      <dgm:spPr/>
      <dgm:t>
        <a:bodyPr/>
        <a:lstStyle/>
        <a:p>
          <a:endParaRPr lang="en-US"/>
        </a:p>
      </dgm:t>
    </dgm:pt>
    <dgm:pt modelId="{0FE5375C-D1D4-4612-95E9-B5EA0FA7BA81}" type="pres">
      <dgm:prSet presAssocID="{D808B0B1-546D-4BE2-A044-2C40145E924D}" presName="linear" presStyleCnt="0">
        <dgm:presLayoutVars>
          <dgm:animLvl val="lvl"/>
          <dgm:resizeHandles val="exact"/>
        </dgm:presLayoutVars>
      </dgm:prSet>
      <dgm:spPr/>
      <dgm:t>
        <a:bodyPr/>
        <a:lstStyle/>
        <a:p>
          <a:endParaRPr lang="en-US"/>
        </a:p>
      </dgm:t>
    </dgm:pt>
    <dgm:pt modelId="{0CDBF8A7-382D-4743-9098-0A4B46388534}" type="pres">
      <dgm:prSet presAssocID="{87EE46B2-1F69-4B02-ACA2-C3E34B5787DD}" presName="parentText" presStyleLbl="node1" presStyleIdx="0" presStyleCnt="2">
        <dgm:presLayoutVars>
          <dgm:chMax val="0"/>
          <dgm:bulletEnabled val="1"/>
        </dgm:presLayoutVars>
      </dgm:prSet>
      <dgm:spPr/>
      <dgm:t>
        <a:bodyPr/>
        <a:lstStyle/>
        <a:p>
          <a:endParaRPr lang="en-US"/>
        </a:p>
      </dgm:t>
    </dgm:pt>
    <dgm:pt modelId="{C89C9D15-1181-4C76-89AA-3ACF6270E626}" type="pres">
      <dgm:prSet presAssocID="{87EE46B2-1F69-4B02-ACA2-C3E34B5787DD}" presName="childText" presStyleLbl="revTx" presStyleIdx="0" presStyleCnt="2">
        <dgm:presLayoutVars>
          <dgm:bulletEnabled val="1"/>
        </dgm:presLayoutVars>
      </dgm:prSet>
      <dgm:spPr/>
      <dgm:t>
        <a:bodyPr/>
        <a:lstStyle/>
        <a:p>
          <a:endParaRPr lang="en-US"/>
        </a:p>
      </dgm:t>
    </dgm:pt>
    <dgm:pt modelId="{D9A85793-1983-4561-BC7D-522C6752C7F1}" type="pres">
      <dgm:prSet presAssocID="{ABBD2F92-02AA-430A-A387-A3EA7A372BC9}" presName="parentText" presStyleLbl="node1" presStyleIdx="1" presStyleCnt="2">
        <dgm:presLayoutVars>
          <dgm:chMax val="0"/>
          <dgm:bulletEnabled val="1"/>
        </dgm:presLayoutVars>
      </dgm:prSet>
      <dgm:spPr/>
      <dgm:t>
        <a:bodyPr/>
        <a:lstStyle/>
        <a:p>
          <a:endParaRPr lang="en-US"/>
        </a:p>
      </dgm:t>
    </dgm:pt>
    <dgm:pt modelId="{26E1A751-C13B-4B52-8DD5-06EDDD079504}" type="pres">
      <dgm:prSet presAssocID="{ABBD2F92-02AA-430A-A387-A3EA7A372BC9}" presName="childText" presStyleLbl="revTx" presStyleIdx="1" presStyleCnt="2">
        <dgm:presLayoutVars>
          <dgm:bulletEnabled val="1"/>
        </dgm:presLayoutVars>
      </dgm:prSet>
      <dgm:spPr/>
      <dgm:t>
        <a:bodyPr/>
        <a:lstStyle/>
        <a:p>
          <a:endParaRPr lang="en-US"/>
        </a:p>
      </dgm:t>
    </dgm:pt>
  </dgm:ptLst>
  <dgm:cxnLst>
    <dgm:cxn modelId="{42A6DB60-D151-4592-A521-0A87C471A4F9}" type="presOf" srcId="{93F76E69-777F-44FE-BC6D-A24A052FC535}" destId="{C89C9D15-1181-4C76-89AA-3ACF6270E626}" srcOrd="0" destOrd="1" presId="urn:microsoft.com/office/officeart/2005/8/layout/vList2"/>
    <dgm:cxn modelId="{A485B0A8-284E-41AD-9761-BDE667CF2DF1}" type="presOf" srcId="{ABBD2F92-02AA-430A-A387-A3EA7A372BC9}" destId="{D9A85793-1983-4561-BC7D-522C6752C7F1}" srcOrd="0" destOrd="0" presId="urn:microsoft.com/office/officeart/2005/8/layout/vList2"/>
    <dgm:cxn modelId="{0698A154-851A-4785-B38E-8839D42B3031}" type="presOf" srcId="{6A43F524-1E03-4982-8CB6-19D5F0B08BE1}" destId="{26E1A751-C13B-4B52-8DD5-06EDDD079504}" srcOrd="0" destOrd="0" presId="urn:microsoft.com/office/officeart/2005/8/layout/vList2"/>
    <dgm:cxn modelId="{E0CCEE3D-4081-422C-A8B4-296971B2319B}" srcId="{D808B0B1-546D-4BE2-A044-2C40145E924D}" destId="{87EE46B2-1F69-4B02-ACA2-C3E34B5787DD}" srcOrd="0" destOrd="0" parTransId="{45DEB4E6-6FC7-40E0-A730-1C9FEBD09D19}" sibTransId="{73FD3983-F777-457C-ACDC-29A066FCB9AB}"/>
    <dgm:cxn modelId="{20ED73AB-617E-436A-8450-8FAC35B1DB96}" srcId="{ABBD2F92-02AA-430A-A387-A3EA7A372BC9}" destId="{6A43F524-1E03-4982-8CB6-19D5F0B08BE1}" srcOrd="0" destOrd="0" parTransId="{118056AB-4202-4EFD-8830-1C16898BCDCE}" sibTransId="{83C54BB0-05AE-4651-A4FD-13EFD87B7457}"/>
    <dgm:cxn modelId="{BE9F90D2-7B43-47BC-9F6C-095ACE2E473C}" type="presOf" srcId="{D808B0B1-546D-4BE2-A044-2C40145E924D}" destId="{0FE5375C-D1D4-4612-95E9-B5EA0FA7BA81}" srcOrd="0" destOrd="0" presId="urn:microsoft.com/office/officeart/2005/8/layout/vList2"/>
    <dgm:cxn modelId="{BC533203-E95F-4069-8D71-1C14D803933B}" type="presOf" srcId="{81E0F3EB-1B24-4ADA-8233-910D73E1D462}" destId="{C89C9D15-1181-4C76-89AA-3ACF6270E626}" srcOrd="0" destOrd="0" presId="urn:microsoft.com/office/officeart/2005/8/layout/vList2"/>
    <dgm:cxn modelId="{EF45AF67-6E5D-4654-BAC0-57EC830D32BC}" type="presOf" srcId="{87EE46B2-1F69-4B02-ACA2-C3E34B5787DD}" destId="{0CDBF8A7-382D-4743-9098-0A4B46388534}" srcOrd="0" destOrd="0" presId="urn:microsoft.com/office/officeart/2005/8/layout/vList2"/>
    <dgm:cxn modelId="{88B71DED-CCC0-47A4-9F5C-A6E622156628}" srcId="{D808B0B1-546D-4BE2-A044-2C40145E924D}" destId="{ABBD2F92-02AA-430A-A387-A3EA7A372BC9}" srcOrd="1" destOrd="0" parTransId="{8D19F274-5D05-4B4A-9E81-8F46E40CC962}" sibTransId="{CD04C932-7F83-422C-B6EE-E2E1A43B64B1}"/>
    <dgm:cxn modelId="{ABA9CDDB-FD80-4762-8DC7-7D2D66FEFE0B}" srcId="{81E0F3EB-1B24-4ADA-8233-910D73E1D462}" destId="{93F76E69-777F-44FE-BC6D-A24A052FC535}" srcOrd="0" destOrd="0" parTransId="{A8446ACF-0C32-4999-801E-6D16EF4A3973}" sibTransId="{C97DDD6D-2A58-4294-B09F-7A0D35ECA178}"/>
    <dgm:cxn modelId="{5F875774-AC08-4618-B573-4BAEEE04D41C}" srcId="{87EE46B2-1F69-4B02-ACA2-C3E34B5787DD}" destId="{81E0F3EB-1B24-4ADA-8233-910D73E1D462}" srcOrd="0" destOrd="0" parTransId="{E0D9FC7F-5D68-4414-97D4-F29A935B4A44}" sibTransId="{2B1A24EA-7E18-4DDD-A2E1-3858C34047FF}"/>
    <dgm:cxn modelId="{23F18C51-C875-438A-B3D6-95C16886D481}" type="presParOf" srcId="{0FE5375C-D1D4-4612-95E9-B5EA0FA7BA81}" destId="{0CDBF8A7-382D-4743-9098-0A4B46388534}" srcOrd="0" destOrd="0" presId="urn:microsoft.com/office/officeart/2005/8/layout/vList2"/>
    <dgm:cxn modelId="{FF2613DF-F01A-4542-9EF9-28D91F0975D5}" type="presParOf" srcId="{0FE5375C-D1D4-4612-95E9-B5EA0FA7BA81}" destId="{C89C9D15-1181-4C76-89AA-3ACF6270E626}" srcOrd="1" destOrd="0" presId="urn:microsoft.com/office/officeart/2005/8/layout/vList2"/>
    <dgm:cxn modelId="{6D4B2D09-5041-42CB-A6F0-A984046902A4}" type="presParOf" srcId="{0FE5375C-D1D4-4612-95E9-B5EA0FA7BA81}" destId="{D9A85793-1983-4561-BC7D-522C6752C7F1}" srcOrd="2" destOrd="0" presId="urn:microsoft.com/office/officeart/2005/8/layout/vList2"/>
    <dgm:cxn modelId="{9976A672-F733-4177-AB6D-1C09912AFD85}" type="presParOf" srcId="{0FE5375C-D1D4-4612-95E9-B5EA0FA7BA81}" destId="{26E1A751-C13B-4B52-8DD5-06EDDD07950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0DCA35-EAD3-4B54-913C-8B273117F90E}" type="doc">
      <dgm:prSet loTypeId="urn:microsoft.com/office/officeart/2005/8/layout/lProcess2" loCatId="list" qsTypeId="urn:microsoft.com/office/officeart/2005/8/quickstyle/simple2" qsCatId="simple" csTypeId="urn:microsoft.com/office/officeart/2005/8/colors/colorful1#3" csCatId="colorful" phldr="1"/>
      <dgm:spPr/>
      <dgm:t>
        <a:bodyPr/>
        <a:lstStyle/>
        <a:p>
          <a:endParaRPr lang="en-US"/>
        </a:p>
      </dgm:t>
    </dgm:pt>
    <dgm:pt modelId="{DC00E04C-D8D1-422E-9544-7ED200CD3C6E}">
      <dgm:prSet phldrT="[Text]"/>
      <dgm:spPr>
        <a:solidFill>
          <a:schemeClr val="accent1"/>
        </a:solidFill>
      </dgm:spPr>
      <dgm:t>
        <a:bodyPr/>
        <a:lstStyle/>
        <a:p>
          <a:r>
            <a:rPr lang="en-US" b="1" cap="none" spc="0" dirty="0" smtClean="0">
              <a:ln w="12700">
                <a:prstDash val="solid"/>
              </a:ln>
              <a:effectLst/>
            </a:rPr>
            <a:t>Watermelon</a:t>
          </a:r>
          <a:endParaRPr lang="en-US" b="1" cap="none" spc="0" dirty="0">
            <a:ln w="12700">
              <a:prstDash val="solid"/>
            </a:ln>
            <a:effectLst/>
          </a:endParaRPr>
        </a:p>
      </dgm:t>
    </dgm:pt>
    <dgm:pt modelId="{65405E11-8E4C-48CD-84EB-AD905C46716A}" type="parTrans" cxnId="{F21EEC11-1A09-4D0F-8631-2B110001246E}">
      <dgm:prSet/>
      <dgm:spPr/>
      <dgm:t>
        <a:bodyPr/>
        <a:lstStyle/>
        <a:p>
          <a:endParaRPr lang="en-US"/>
        </a:p>
      </dgm:t>
    </dgm:pt>
    <dgm:pt modelId="{F8796B40-38B5-411F-A35C-90952B54CE4D}" type="sibTrans" cxnId="{F21EEC11-1A09-4D0F-8631-2B110001246E}">
      <dgm:prSet/>
      <dgm:spPr/>
      <dgm:t>
        <a:bodyPr/>
        <a:lstStyle/>
        <a:p>
          <a:endParaRPr lang="en-US"/>
        </a:p>
      </dgm:t>
    </dgm:pt>
    <dgm:pt modelId="{6C0812E0-6FF5-498D-ABEE-9154ED9DC344}">
      <dgm:prSet phldrT="[Text]"/>
      <dgm:spPr>
        <a:solidFill>
          <a:schemeClr val="bg2">
            <a:lumMod val="75000"/>
          </a:schemeClr>
        </a:solidFill>
      </dgm:spPr>
      <dgm:t>
        <a:bodyPr/>
        <a:lstStyle/>
        <a:p>
          <a:r>
            <a:rPr lang="en-US" dirty="0" smtClean="0">
              <a:solidFill>
                <a:schemeClr val="tx1"/>
              </a:solidFill>
            </a:rPr>
            <a:t>Africa</a:t>
          </a:r>
          <a:endParaRPr lang="en-US" dirty="0">
            <a:solidFill>
              <a:schemeClr val="tx1"/>
            </a:solidFill>
          </a:endParaRPr>
        </a:p>
      </dgm:t>
    </dgm:pt>
    <dgm:pt modelId="{EA9F5927-DC2E-4DF5-A131-3176E1A5B7C5}" type="parTrans" cxnId="{C2B9AB79-024B-43F8-9010-394B7E4F2338}">
      <dgm:prSet/>
      <dgm:spPr/>
      <dgm:t>
        <a:bodyPr/>
        <a:lstStyle/>
        <a:p>
          <a:endParaRPr lang="en-US"/>
        </a:p>
      </dgm:t>
    </dgm:pt>
    <dgm:pt modelId="{51E5FDC3-0BC4-498D-B1A0-82207CE34C3D}" type="sibTrans" cxnId="{C2B9AB79-024B-43F8-9010-394B7E4F2338}">
      <dgm:prSet/>
      <dgm:spPr/>
      <dgm:t>
        <a:bodyPr/>
        <a:lstStyle/>
        <a:p>
          <a:endParaRPr lang="en-US"/>
        </a:p>
      </dgm:t>
    </dgm:pt>
    <dgm:pt modelId="{A945217C-262C-4463-A9C1-D354ABFD5C68}">
      <dgm:prSet phldrT="[Text]"/>
      <dgm:spPr/>
      <dgm:t>
        <a:bodyPr/>
        <a:lstStyle/>
        <a:p>
          <a:r>
            <a:rPr lang="en-US" dirty="0" smtClean="0">
              <a:solidFill>
                <a:schemeClr val="tx1"/>
              </a:solidFill>
            </a:rPr>
            <a:t>South America</a:t>
          </a:r>
          <a:endParaRPr lang="en-US" dirty="0">
            <a:solidFill>
              <a:schemeClr val="tx1"/>
            </a:solidFill>
          </a:endParaRPr>
        </a:p>
      </dgm:t>
    </dgm:pt>
    <dgm:pt modelId="{38F7F5EE-A207-4F87-B9FF-8D66C7C18C1E}" type="parTrans" cxnId="{373C119D-8619-4600-97B0-9D2D1423A487}">
      <dgm:prSet/>
      <dgm:spPr/>
      <dgm:t>
        <a:bodyPr/>
        <a:lstStyle/>
        <a:p>
          <a:endParaRPr lang="en-US"/>
        </a:p>
      </dgm:t>
    </dgm:pt>
    <dgm:pt modelId="{39E3D787-5EAE-42B0-97F4-992C38DBAB2C}" type="sibTrans" cxnId="{373C119D-8619-4600-97B0-9D2D1423A487}">
      <dgm:prSet/>
      <dgm:spPr/>
      <dgm:t>
        <a:bodyPr/>
        <a:lstStyle/>
        <a:p>
          <a:endParaRPr lang="en-US"/>
        </a:p>
      </dgm:t>
    </dgm:pt>
    <dgm:pt modelId="{2D9DAD24-33A7-497A-8E8D-06108B9DC53B}">
      <dgm:prSet/>
      <dgm:spPr>
        <a:solidFill>
          <a:schemeClr val="accent3">
            <a:lumMod val="20000"/>
            <a:lumOff val="80000"/>
          </a:schemeClr>
        </a:solidFill>
      </dgm:spPr>
      <dgm:t>
        <a:bodyPr/>
        <a:lstStyle/>
        <a:p>
          <a:r>
            <a:rPr lang="en-US" dirty="0" smtClean="0">
              <a:solidFill>
                <a:schemeClr val="tx1"/>
              </a:solidFill>
            </a:rPr>
            <a:t>Asia</a:t>
          </a:r>
          <a:endParaRPr lang="en-US" dirty="0">
            <a:solidFill>
              <a:schemeClr val="tx1"/>
            </a:solidFill>
          </a:endParaRPr>
        </a:p>
      </dgm:t>
    </dgm:pt>
    <dgm:pt modelId="{EAB2685F-7EBB-4B8F-AEEF-3BE1C79AABCF}" type="parTrans" cxnId="{34BE869A-7DFE-4CAD-9E53-3617A6D4FB46}">
      <dgm:prSet/>
      <dgm:spPr/>
      <dgm:t>
        <a:bodyPr/>
        <a:lstStyle/>
        <a:p>
          <a:endParaRPr lang="en-US"/>
        </a:p>
      </dgm:t>
    </dgm:pt>
    <dgm:pt modelId="{F94C9959-D3FD-4223-BB68-4A3EECE26555}" type="sibTrans" cxnId="{34BE869A-7DFE-4CAD-9E53-3617A6D4FB46}">
      <dgm:prSet/>
      <dgm:spPr/>
      <dgm:t>
        <a:bodyPr/>
        <a:lstStyle/>
        <a:p>
          <a:endParaRPr lang="en-US"/>
        </a:p>
      </dgm:t>
    </dgm:pt>
    <dgm:pt modelId="{2594B93A-823C-4AB5-A588-0AC967C80887}">
      <dgm:prSet/>
      <dgm:spPr/>
      <dgm:t>
        <a:bodyPr/>
        <a:lstStyle/>
        <a:p>
          <a:r>
            <a:rPr lang="en-US" dirty="0" smtClean="0">
              <a:solidFill>
                <a:schemeClr val="tx1"/>
              </a:solidFill>
            </a:rPr>
            <a:t>India</a:t>
          </a:r>
          <a:endParaRPr lang="en-US" dirty="0">
            <a:solidFill>
              <a:schemeClr val="tx1"/>
            </a:solidFill>
          </a:endParaRPr>
        </a:p>
      </dgm:t>
    </dgm:pt>
    <dgm:pt modelId="{F62169B0-6E74-430C-BD2E-DFC98EA3F3F6}" type="parTrans" cxnId="{57378E5F-1458-4812-BC57-91AFCAA5BCFE}">
      <dgm:prSet/>
      <dgm:spPr/>
      <dgm:t>
        <a:bodyPr/>
        <a:lstStyle/>
        <a:p>
          <a:endParaRPr lang="en-US"/>
        </a:p>
      </dgm:t>
    </dgm:pt>
    <dgm:pt modelId="{B706AE9A-A073-47B9-BE4C-FF590859B2C4}" type="sibTrans" cxnId="{57378E5F-1458-4812-BC57-91AFCAA5BCFE}">
      <dgm:prSet/>
      <dgm:spPr/>
      <dgm:t>
        <a:bodyPr/>
        <a:lstStyle/>
        <a:p>
          <a:endParaRPr lang="en-US"/>
        </a:p>
      </dgm:t>
    </dgm:pt>
    <dgm:pt modelId="{9BF9EEE9-AC97-4D5A-B6A6-124DD5B930EE}" type="pres">
      <dgm:prSet presAssocID="{520DCA35-EAD3-4B54-913C-8B273117F90E}" presName="theList" presStyleCnt="0">
        <dgm:presLayoutVars>
          <dgm:dir/>
          <dgm:animLvl val="lvl"/>
          <dgm:resizeHandles val="exact"/>
        </dgm:presLayoutVars>
      </dgm:prSet>
      <dgm:spPr/>
      <dgm:t>
        <a:bodyPr/>
        <a:lstStyle/>
        <a:p>
          <a:endParaRPr lang="en-US"/>
        </a:p>
      </dgm:t>
    </dgm:pt>
    <dgm:pt modelId="{04C277C8-D51D-4991-8D62-3ACC8AA3932E}" type="pres">
      <dgm:prSet presAssocID="{DC00E04C-D8D1-422E-9544-7ED200CD3C6E}" presName="compNode" presStyleCnt="0"/>
      <dgm:spPr/>
      <dgm:t>
        <a:bodyPr/>
        <a:lstStyle/>
        <a:p>
          <a:endParaRPr lang="en-US"/>
        </a:p>
      </dgm:t>
    </dgm:pt>
    <dgm:pt modelId="{D7A3AF39-5D1C-4497-819A-2895FFBEEE69}" type="pres">
      <dgm:prSet presAssocID="{DC00E04C-D8D1-422E-9544-7ED200CD3C6E}" presName="aNode" presStyleLbl="bgShp" presStyleIdx="0" presStyleCnt="1"/>
      <dgm:spPr/>
      <dgm:t>
        <a:bodyPr/>
        <a:lstStyle/>
        <a:p>
          <a:endParaRPr lang="en-US"/>
        </a:p>
      </dgm:t>
    </dgm:pt>
    <dgm:pt modelId="{B0AADF0B-E7B2-49FF-9DDD-25296459E98C}" type="pres">
      <dgm:prSet presAssocID="{DC00E04C-D8D1-422E-9544-7ED200CD3C6E}" presName="textNode" presStyleLbl="bgShp" presStyleIdx="0" presStyleCnt="1"/>
      <dgm:spPr/>
      <dgm:t>
        <a:bodyPr/>
        <a:lstStyle/>
        <a:p>
          <a:endParaRPr lang="en-US"/>
        </a:p>
      </dgm:t>
    </dgm:pt>
    <dgm:pt modelId="{04A31C31-486C-45F3-B980-942993B8BFA7}" type="pres">
      <dgm:prSet presAssocID="{DC00E04C-D8D1-422E-9544-7ED200CD3C6E}" presName="compChildNode" presStyleCnt="0"/>
      <dgm:spPr/>
      <dgm:t>
        <a:bodyPr/>
        <a:lstStyle/>
        <a:p>
          <a:endParaRPr lang="en-US"/>
        </a:p>
      </dgm:t>
    </dgm:pt>
    <dgm:pt modelId="{CAC0686F-5003-462A-B440-CB45F6CA0D2C}" type="pres">
      <dgm:prSet presAssocID="{DC00E04C-D8D1-422E-9544-7ED200CD3C6E}" presName="theInnerList" presStyleCnt="0"/>
      <dgm:spPr/>
      <dgm:t>
        <a:bodyPr/>
        <a:lstStyle/>
        <a:p>
          <a:endParaRPr lang="en-US"/>
        </a:p>
      </dgm:t>
    </dgm:pt>
    <dgm:pt modelId="{B034B410-B7EF-48D5-9C44-E6897D227570}" type="pres">
      <dgm:prSet presAssocID="{6C0812E0-6FF5-498D-ABEE-9154ED9DC344}" presName="childNode" presStyleLbl="node1" presStyleIdx="0" presStyleCnt="4" custLinFactNeighborX="-708" custLinFactNeighborY="13507">
        <dgm:presLayoutVars>
          <dgm:bulletEnabled val="1"/>
        </dgm:presLayoutVars>
      </dgm:prSet>
      <dgm:spPr/>
      <dgm:t>
        <a:bodyPr/>
        <a:lstStyle/>
        <a:p>
          <a:endParaRPr lang="en-US"/>
        </a:p>
      </dgm:t>
    </dgm:pt>
    <dgm:pt modelId="{00F5987F-AFDE-4B23-B61D-0B5C889BD4C9}" type="pres">
      <dgm:prSet presAssocID="{6C0812E0-6FF5-498D-ABEE-9154ED9DC344}" presName="aSpace2" presStyleCnt="0"/>
      <dgm:spPr/>
      <dgm:t>
        <a:bodyPr/>
        <a:lstStyle/>
        <a:p>
          <a:endParaRPr lang="en-US"/>
        </a:p>
      </dgm:t>
    </dgm:pt>
    <dgm:pt modelId="{295AE77B-F4FB-43FF-9946-7BEC58A6ED81}" type="pres">
      <dgm:prSet presAssocID="{2D9DAD24-33A7-497A-8E8D-06108B9DC53B}" presName="childNode" presStyleLbl="node1" presStyleIdx="1" presStyleCnt="4">
        <dgm:presLayoutVars>
          <dgm:bulletEnabled val="1"/>
        </dgm:presLayoutVars>
      </dgm:prSet>
      <dgm:spPr/>
      <dgm:t>
        <a:bodyPr/>
        <a:lstStyle/>
        <a:p>
          <a:endParaRPr lang="en-US"/>
        </a:p>
      </dgm:t>
    </dgm:pt>
    <dgm:pt modelId="{1967FC77-AC1D-4611-B39C-8D2866D6CDA3}" type="pres">
      <dgm:prSet presAssocID="{2D9DAD24-33A7-497A-8E8D-06108B9DC53B}" presName="aSpace2" presStyleCnt="0"/>
      <dgm:spPr/>
      <dgm:t>
        <a:bodyPr/>
        <a:lstStyle/>
        <a:p>
          <a:endParaRPr lang="en-US"/>
        </a:p>
      </dgm:t>
    </dgm:pt>
    <dgm:pt modelId="{B08F1175-AD27-4492-8864-63971C040703}" type="pres">
      <dgm:prSet presAssocID="{2594B93A-823C-4AB5-A588-0AC967C80887}" presName="childNode" presStyleLbl="node1" presStyleIdx="2" presStyleCnt="4">
        <dgm:presLayoutVars>
          <dgm:bulletEnabled val="1"/>
        </dgm:presLayoutVars>
      </dgm:prSet>
      <dgm:spPr/>
      <dgm:t>
        <a:bodyPr/>
        <a:lstStyle/>
        <a:p>
          <a:endParaRPr lang="en-US"/>
        </a:p>
      </dgm:t>
    </dgm:pt>
    <dgm:pt modelId="{91EB303A-3A78-4C06-9698-C876194A6920}" type="pres">
      <dgm:prSet presAssocID="{2594B93A-823C-4AB5-A588-0AC967C80887}" presName="aSpace2" presStyleCnt="0"/>
      <dgm:spPr/>
      <dgm:t>
        <a:bodyPr/>
        <a:lstStyle/>
        <a:p>
          <a:endParaRPr lang="en-US"/>
        </a:p>
      </dgm:t>
    </dgm:pt>
    <dgm:pt modelId="{38AE6260-A29B-4383-86F5-3C87A6114AA5}" type="pres">
      <dgm:prSet presAssocID="{A945217C-262C-4463-A9C1-D354ABFD5C68}" presName="childNode" presStyleLbl="node1" presStyleIdx="3" presStyleCnt="4">
        <dgm:presLayoutVars>
          <dgm:bulletEnabled val="1"/>
        </dgm:presLayoutVars>
      </dgm:prSet>
      <dgm:spPr/>
      <dgm:t>
        <a:bodyPr/>
        <a:lstStyle/>
        <a:p>
          <a:endParaRPr lang="en-US"/>
        </a:p>
      </dgm:t>
    </dgm:pt>
  </dgm:ptLst>
  <dgm:cxnLst>
    <dgm:cxn modelId="{A423CE50-A18B-441F-8355-215A699AA46C}" type="presOf" srcId="{DC00E04C-D8D1-422E-9544-7ED200CD3C6E}" destId="{D7A3AF39-5D1C-4497-819A-2895FFBEEE69}" srcOrd="0" destOrd="0" presId="urn:microsoft.com/office/officeart/2005/8/layout/lProcess2"/>
    <dgm:cxn modelId="{7099BC67-CD4E-48E8-98E8-E7178D36B67F}" type="presOf" srcId="{2594B93A-823C-4AB5-A588-0AC967C80887}" destId="{B08F1175-AD27-4492-8864-63971C040703}" srcOrd="0" destOrd="0" presId="urn:microsoft.com/office/officeart/2005/8/layout/lProcess2"/>
    <dgm:cxn modelId="{122E2F0F-9FFE-40DD-8A63-825FA54CC7B4}" type="presOf" srcId="{520DCA35-EAD3-4B54-913C-8B273117F90E}" destId="{9BF9EEE9-AC97-4D5A-B6A6-124DD5B930EE}" srcOrd="0" destOrd="0" presId="urn:microsoft.com/office/officeart/2005/8/layout/lProcess2"/>
    <dgm:cxn modelId="{F21EEC11-1A09-4D0F-8631-2B110001246E}" srcId="{520DCA35-EAD3-4B54-913C-8B273117F90E}" destId="{DC00E04C-D8D1-422E-9544-7ED200CD3C6E}" srcOrd="0" destOrd="0" parTransId="{65405E11-8E4C-48CD-84EB-AD905C46716A}" sibTransId="{F8796B40-38B5-411F-A35C-90952B54CE4D}"/>
    <dgm:cxn modelId="{373C119D-8619-4600-97B0-9D2D1423A487}" srcId="{DC00E04C-D8D1-422E-9544-7ED200CD3C6E}" destId="{A945217C-262C-4463-A9C1-D354ABFD5C68}" srcOrd="3" destOrd="0" parTransId="{38F7F5EE-A207-4F87-B9FF-8D66C7C18C1E}" sibTransId="{39E3D787-5EAE-42B0-97F4-992C38DBAB2C}"/>
    <dgm:cxn modelId="{34BE869A-7DFE-4CAD-9E53-3617A6D4FB46}" srcId="{DC00E04C-D8D1-422E-9544-7ED200CD3C6E}" destId="{2D9DAD24-33A7-497A-8E8D-06108B9DC53B}" srcOrd="1" destOrd="0" parTransId="{EAB2685F-7EBB-4B8F-AEEF-3BE1C79AABCF}" sibTransId="{F94C9959-D3FD-4223-BB68-4A3EECE26555}"/>
    <dgm:cxn modelId="{57378E5F-1458-4812-BC57-91AFCAA5BCFE}" srcId="{DC00E04C-D8D1-422E-9544-7ED200CD3C6E}" destId="{2594B93A-823C-4AB5-A588-0AC967C80887}" srcOrd="2" destOrd="0" parTransId="{F62169B0-6E74-430C-BD2E-DFC98EA3F3F6}" sibTransId="{B706AE9A-A073-47B9-BE4C-FF590859B2C4}"/>
    <dgm:cxn modelId="{B9023A99-50B6-46EC-966F-DEEE36948FEB}" type="presOf" srcId="{2D9DAD24-33A7-497A-8E8D-06108B9DC53B}" destId="{295AE77B-F4FB-43FF-9946-7BEC58A6ED81}" srcOrd="0" destOrd="0" presId="urn:microsoft.com/office/officeart/2005/8/layout/lProcess2"/>
    <dgm:cxn modelId="{F3E2E9F4-616B-4551-B00E-268CD3D01558}" type="presOf" srcId="{6C0812E0-6FF5-498D-ABEE-9154ED9DC344}" destId="{B034B410-B7EF-48D5-9C44-E6897D227570}" srcOrd="0" destOrd="0" presId="urn:microsoft.com/office/officeart/2005/8/layout/lProcess2"/>
    <dgm:cxn modelId="{E798CEDC-4099-4CDC-AF1F-807BC24BF2DE}" type="presOf" srcId="{A945217C-262C-4463-A9C1-D354ABFD5C68}" destId="{38AE6260-A29B-4383-86F5-3C87A6114AA5}" srcOrd="0" destOrd="0" presId="urn:microsoft.com/office/officeart/2005/8/layout/lProcess2"/>
    <dgm:cxn modelId="{396B5694-416C-4495-B311-4F51FDA8421F}" type="presOf" srcId="{DC00E04C-D8D1-422E-9544-7ED200CD3C6E}" destId="{B0AADF0B-E7B2-49FF-9DDD-25296459E98C}" srcOrd="1" destOrd="0" presId="urn:microsoft.com/office/officeart/2005/8/layout/lProcess2"/>
    <dgm:cxn modelId="{C2B9AB79-024B-43F8-9010-394B7E4F2338}" srcId="{DC00E04C-D8D1-422E-9544-7ED200CD3C6E}" destId="{6C0812E0-6FF5-498D-ABEE-9154ED9DC344}" srcOrd="0" destOrd="0" parTransId="{EA9F5927-DC2E-4DF5-A131-3176E1A5B7C5}" sibTransId="{51E5FDC3-0BC4-498D-B1A0-82207CE34C3D}"/>
    <dgm:cxn modelId="{55915006-3AF3-4F81-9240-66B0A35DA681}" type="presParOf" srcId="{9BF9EEE9-AC97-4D5A-B6A6-124DD5B930EE}" destId="{04C277C8-D51D-4991-8D62-3ACC8AA3932E}" srcOrd="0" destOrd="0" presId="urn:microsoft.com/office/officeart/2005/8/layout/lProcess2"/>
    <dgm:cxn modelId="{53E87C1A-7EA2-4AF0-BDEC-6C46401FD07C}" type="presParOf" srcId="{04C277C8-D51D-4991-8D62-3ACC8AA3932E}" destId="{D7A3AF39-5D1C-4497-819A-2895FFBEEE69}" srcOrd="0" destOrd="0" presId="urn:microsoft.com/office/officeart/2005/8/layout/lProcess2"/>
    <dgm:cxn modelId="{F2B48B6B-AE09-4CA1-AADF-89C9371388B1}" type="presParOf" srcId="{04C277C8-D51D-4991-8D62-3ACC8AA3932E}" destId="{B0AADF0B-E7B2-49FF-9DDD-25296459E98C}" srcOrd="1" destOrd="0" presId="urn:microsoft.com/office/officeart/2005/8/layout/lProcess2"/>
    <dgm:cxn modelId="{D45AAB5E-EF17-4FE5-A744-C18869F2FCDA}" type="presParOf" srcId="{04C277C8-D51D-4991-8D62-3ACC8AA3932E}" destId="{04A31C31-486C-45F3-B980-942993B8BFA7}" srcOrd="2" destOrd="0" presId="urn:microsoft.com/office/officeart/2005/8/layout/lProcess2"/>
    <dgm:cxn modelId="{E8CE7788-73B8-4372-8677-377A50EB6197}" type="presParOf" srcId="{04A31C31-486C-45F3-B980-942993B8BFA7}" destId="{CAC0686F-5003-462A-B440-CB45F6CA0D2C}" srcOrd="0" destOrd="0" presId="urn:microsoft.com/office/officeart/2005/8/layout/lProcess2"/>
    <dgm:cxn modelId="{5E4E3556-4CB6-43FC-95E2-7039797C96F5}" type="presParOf" srcId="{CAC0686F-5003-462A-B440-CB45F6CA0D2C}" destId="{B034B410-B7EF-48D5-9C44-E6897D227570}" srcOrd="0" destOrd="0" presId="urn:microsoft.com/office/officeart/2005/8/layout/lProcess2"/>
    <dgm:cxn modelId="{BAF1B0D7-7A95-478E-9193-D6812F2FAC8B}" type="presParOf" srcId="{CAC0686F-5003-462A-B440-CB45F6CA0D2C}" destId="{00F5987F-AFDE-4B23-B61D-0B5C889BD4C9}" srcOrd="1" destOrd="0" presId="urn:microsoft.com/office/officeart/2005/8/layout/lProcess2"/>
    <dgm:cxn modelId="{BA34F1A8-490C-4655-97C4-97842C2BA900}" type="presParOf" srcId="{CAC0686F-5003-462A-B440-CB45F6CA0D2C}" destId="{295AE77B-F4FB-43FF-9946-7BEC58A6ED81}" srcOrd="2" destOrd="0" presId="urn:microsoft.com/office/officeart/2005/8/layout/lProcess2"/>
    <dgm:cxn modelId="{B47A7528-4714-4B11-B820-EE55C2E8B610}" type="presParOf" srcId="{CAC0686F-5003-462A-B440-CB45F6CA0D2C}" destId="{1967FC77-AC1D-4611-B39C-8D2866D6CDA3}" srcOrd="3" destOrd="0" presId="urn:microsoft.com/office/officeart/2005/8/layout/lProcess2"/>
    <dgm:cxn modelId="{7196EB2A-4255-4A41-AB22-3B5CE01259F2}" type="presParOf" srcId="{CAC0686F-5003-462A-B440-CB45F6CA0D2C}" destId="{B08F1175-AD27-4492-8864-63971C040703}" srcOrd="4" destOrd="0" presId="urn:microsoft.com/office/officeart/2005/8/layout/lProcess2"/>
    <dgm:cxn modelId="{C08E3CED-9177-42BA-ADFB-3B0F58969154}" type="presParOf" srcId="{CAC0686F-5003-462A-B440-CB45F6CA0D2C}" destId="{91EB303A-3A78-4C06-9698-C876194A6920}" srcOrd="5" destOrd="0" presId="urn:microsoft.com/office/officeart/2005/8/layout/lProcess2"/>
    <dgm:cxn modelId="{517EB694-7823-46A5-81FC-10EC6D6A9BD8}" type="presParOf" srcId="{CAC0686F-5003-462A-B440-CB45F6CA0D2C}" destId="{38AE6260-A29B-4383-86F5-3C87A6114AA5}" srcOrd="6" destOrd="0" presId="urn:microsoft.com/office/officeart/2005/8/layout/lProcess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88ED4B-9CAD-477E-92D7-189A05D85E1B}" type="doc">
      <dgm:prSet loTypeId="urn:microsoft.com/office/officeart/2005/8/layout/lProcess2" loCatId="list" qsTypeId="urn:microsoft.com/office/officeart/2005/8/quickstyle/simple2" qsCatId="simple" csTypeId="urn:microsoft.com/office/officeart/2005/8/colors/colorful1#4" csCatId="colorful" phldr="1"/>
      <dgm:spPr/>
      <dgm:t>
        <a:bodyPr/>
        <a:lstStyle/>
        <a:p>
          <a:endParaRPr lang="en-US"/>
        </a:p>
      </dgm:t>
    </dgm:pt>
    <dgm:pt modelId="{4E18C071-5FAF-4808-A5F2-ADC768E7D9EB}">
      <dgm:prSet phldrT="[Text]"/>
      <dgm:spPr>
        <a:solidFill>
          <a:schemeClr val="accent6">
            <a:lumMod val="75000"/>
          </a:schemeClr>
        </a:solidFill>
      </dgm:spPr>
      <dgm:t>
        <a:bodyPr/>
        <a:lstStyle/>
        <a:p>
          <a:r>
            <a:rPr lang="en-US" b="1" cap="none" spc="0" dirty="0" smtClean="0">
              <a:ln w="12700">
                <a:prstDash val="solid"/>
              </a:ln>
              <a:effectLst/>
            </a:rPr>
            <a:t>Ice cream</a:t>
          </a:r>
          <a:endParaRPr lang="en-US" b="1" cap="none" spc="0" dirty="0">
            <a:ln w="12700">
              <a:prstDash val="solid"/>
            </a:ln>
            <a:effectLst/>
          </a:endParaRPr>
        </a:p>
      </dgm:t>
    </dgm:pt>
    <dgm:pt modelId="{758EEAA2-37FD-4B02-B870-E59E587A4B0A}" type="parTrans" cxnId="{62B415D9-E9D7-4B4F-9BA8-2D2CBB2BD258}">
      <dgm:prSet/>
      <dgm:spPr/>
      <dgm:t>
        <a:bodyPr/>
        <a:lstStyle/>
        <a:p>
          <a:endParaRPr lang="en-US"/>
        </a:p>
      </dgm:t>
    </dgm:pt>
    <dgm:pt modelId="{E7401956-8B0F-46B8-84DE-DCE114F36BED}" type="sibTrans" cxnId="{62B415D9-E9D7-4B4F-9BA8-2D2CBB2BD258}">
      <dgm:prSet/>
      <dgm:spPr/>
      <dgm:t>
        <a:bodyPr/>
        <a:lstStyle/>
        <a:p>
          <a:endParaRPr lang="en-US"/>
        </a:p>
      </dgm:t>
    </dgm:pt>
    <dgm:pt modelId="{E23081E5-9935-4DEA-8D36-B684CB866053}">
      <dgm:prSet phldrT="[Text]"/>
      <dgm:spPr>
        <a:solidFill>
          <a:schemeClr val="bg2">
            <a:lumMod val="75000"/>
          </a:schemeClr>
        </a:solidFill>
      </dgm:spPr>
      <dgm:t>
        <a:bodyPr/>
        <a:lstStyle/>
        <a:p>
          <a:r>
            <a:rPr lang="en-US" dirty="0" smtClean="0">
              <a:solidFill>
                <a:schemeClr val="tx1"/>
              </a:solidFill>
            </a:rPr>
            <a:t>U.S.</a:t>
          </a:r>
          <a:endParaRPr lang="en-US" dirty="0">
            <a:solidFill>
              <a:schemeClr val="tx1"/>
            </a:solidFill>
          </a:endParaRPr>
        </a:p>
      </dgm:t>
    </dgm:pt>
    <dgm:pt modelId="{0150DE59-A709-4C1A-B6EC-5F5C5C2F8395}" type="parTrans" cxnId="{3B548E73-EAF3-41AF-B31C-FD27AF32B7E7}">
      <dgm:prSet/>
      <dgm:spPr/>
      <dgm:t>
        <a:bodyPr/>
        <a:lstStyle/>
        <a:p>
          <a:endParaRPr lang="en-US"/>
        </a:p>
      </dgm:t>
    </dgm:pt>
    <dgm:pt modelId="{A26D9A3D-C526-42E1-B557-BCEE42F64BCF}" type="sibTrans" cxnId="{3B548E73-EAF3-41AF-B31C-FD27AF32B7E7}">
      <dgm:prSet/>
      <dgm:spPr/>
      <dgm:t>
        <a:bodyPr/>
        <a:lstStyle/>
        <a:p>
          <a:endParaRPr lang="en-US"/>
        </a:p>
      </dgm:t>
    </dgm:pt>
    <dgm:pt modelId="{3AA70466-30B9-4447-8A44-62C2EF14B2FC}">
      <dgm:prSet phldrT="[Text]"/>
      <dgm:spPr/>
      <dgm:t>
        <a:bodyPr/>
        <a:lstStyle/>
        <a:p>
          <a:r>
            <a:rPr lang="en-US" dirty="0" smtClean="0">
              <a:solidFill>
                <a:schemeClr val="tx1"/>
              </a:solidFill>
            </a:rPr>
            <a:t>Norway</a:t>
          </a:r>
          <a:endParaRPr lang="en-US" dirty="0">
            <a:solidFill>
              <a:schemeClr val="tx1"/>
            </a:solidFill>
          </a:endParaRPr>
        </a:p>
      </dgm:t>
    </dgm:pt>
    <dgm:pt modelId="{DD48CCCE-3B95-4DB4-A36C-5281771C9E35}" type="parTrans" cxnId="{B185DCF2-01C2-4F24-AD55-998178546867}">
      <dgm:prSet/>
      <dgm:spPr/>
      <dgm:t>
        <a:bodyPr/>
        <a:lstStyle/>
        <a:p>
          <a:endParaRPr lang="en-US"/>
        </a:p>
      </dgm:t>
    </dgm:pt>
    <dgm:pt modelId="{AEE8A190-6165-41CA-B905-3421F3ECE93C}" type="sibTrans" cxnId="{B185DCF2-01C2-4F24-AD55-998178546867}">
      <dgm:prSet/>
      <dgm:spPr/>
      <dgm:t>
        <a:bodyPr/>
        <a:lstStyle/>
        <a:p>
          <a:endParaRPr lang="en-US"/>
        </a:p>
      </dgm:t>
    </dgm:pt>
    <dgm:pt modelId="{438DBA20-64FC-4D02-B7AE-0BA06C8D51EC}">
      <dgm:prSet/>
      <dgm:spPr>
        <a:solidFill>
          <a:schemeClr val="accent3">
            <a:lumMod val="20000"/>
            <a:lumOff val="80000"/>
          </a:schemeClr>
        </a:solidFill>
      </dgm:spPr>
      <dgm:t>
        <a:bodyPr/>
        <a:lstStyle/>
        <a:p>
          <a:r>
            <a:rPr lang="en-US" dirty="0" smtClean="0">
              <a:solidFill>
                <a:schemeClr val="tx1"/>
              </a:solidFill>
            </a:rPr>
            <a:t>China</a:t>
          </a:r>
          <a:endParaRPr lang="en-US" dirty="0">
            <a:solidFill>
              <a:schemeClr val="tx1"/>
            </a:solidFill>
          </a:endParaRPr>
        </a:p>
      </dgm:t>
    </dgm:pt>
    <dgm:pt modelId="{20381D28-01B7-4040-9D0A-8285C5DA9950}" type="parTrans" cxnId="{BBD700EC-1172-45A3-AE7A-5D8067D7DBDC}">
      <dgm:prSet/>
      <dgm:spPr/>
      <dgm:t>
        <a:bodyPr/>
        <a:lstStyle/>
        <a:p>
          <a:endParaRPr lang="en-US"/>
        </a:p>
      </dgm:t>
    </dgm:pt>
    <dgm:pt modelId="{7FB08465-B3D7-46B5-A2A4-AEE7DF2A5DA7}" type="sibTrans" cxnId="{BBD700EC-1172-45A3-AE7A-5D8067D7DBDC}">
      <dgm:prSet/>
      <dgm:spPr/>
      <dgm:t>
        <a:bodyPr/>
        <a:lstStyle/>
        <a:p>
          <a:endParaRPr lang="en-US"/>
        </a:p>
      </dgm:t>
    </dgm:pt>
    <dgm:pt modelId="{A961F2F9-AABF-4480-A1DB-5E4EF0E95F88}">
      <dgm:prSet/>
      <dgm:spPr/>
      <dgm:t>
        <a:bodyPr/>
        <a:lstStyle/>
        <a:p>
          <a:r>
            <a:rPr lang="en-US" dirty="0" smtClean="0">
              <a:solidFill>
                <a:schemeClr val="tx1"/>
              </a:solidFill>
            </a:rPr>
            <a:t>Russia</a:t>
          </a:r>
          <a:endParaRPr lang="en-US" dirty="0">
            <a:solidFill>
              <a:schemeClr val="tx1"/>
            </a:solidFill>
          </a:endParaRPr>
        </a:p>
      </dgm:t>
    </dgm:pt>
    <dgm:pt modelId="{36FA764F-F182-430E-A3FC-96292399F2F4}" type="parTrans" cxnId="{7DD1987C-B31D-410F-837C-7697966703C8}">
      <dgm:prSet/>
      <dgm:spPr/>
      <dgm:t>
        <a:bodyPr/>
        <a:lstStyle/>
        <a:p>
          <a:endParaRPr lang="en-US"/>
        </a:p>
      </dgm:t>
    </dgm:pt>
    <dgm:pt modelId="{39BCD33C-F9E8-4D71-B879-1EEAAC7F18B9}" type="sibTrans" cxnId="{7DD1987C-B31D-410F-837C-7697966703C8}">
      <dgm:prSet/>
      <dgm:spPr/>
      <dgm:t>
        <a:bodyPr/>
        <a:lstStyle/>
        <a:p>
          <a:endParaRPr lang="en-US"/>
        </a:p>
      </dgm:t>
    </dgm:pt>
    <dgm:pt modelId="{2E9E476A-2557-40AE-810B-D6E38C20E784}" type="pres">
      <dgm:prSet presAssocID="{8988ED4B-9CAD-477E-92D7-189A05D85E1B}" presName="theList" presStyleCnt="0">
        <dgm:presLayoutVars>
          <dgm:dir/>
          <dgm:animLvl val="lvl"/>
          <dgm:resizeHandles val="exact"/>
        </dgm:presLayoutVars>
      </dgm:prSet>
      <dgm:spPr/>
      <dgm:t>
        <a:bodyPr/>
        <a:lstStyle/>
        <a:p>
          <a:endParaRPr lang="en-US"/>
        </a:p>
      </dgm:t>
    </dgm:pt>
    <dgm:pt modelId="{6520C14E-5F4A-4809-BDFF-C5773E774FA2}" type="pres">
      <dgm:prSet presAssocID="{4E18C071-5FAF-4808-A5F2-ADC768E7D9EB}" presName="compNode" presStyleCnt="0"/>
      <dgm:spPr/>
      <dgm:t>
        <a:bodyPr/>
        <a:lstStyle/>
        <a:p>
          <a:endParaRPr lang="en-US"/>
        </a:p>
      </dgm:t>
    </dgm:pt>
    <dgm:pt modelId="{8B4A5978-EC4C-42A0-8ED9-B5884E25DEEF}" type="pres">
      <dgm:prSet presAssocID="{4E18C071-5FAF-4808-A5F2-ADC768E7D9EB}" presName="aNode" presStyleLbl="bgShp" presStyleIdx="0" presStyleCnt="1"/>
      <dgm:spPr/>
      <dgm:t>
        <a:bodyPr/>
        <a:lstStyle/>
        <a:p>
          <a:endParaRPr lang="en-US"/>
        </a:p>
      </dgm:t>
    </dgm:pt>
    <dgm:pt modelId="{AF5FDCD0-DCCF-4FFC-8F53-08759D798153}" type="pres">
      <dgm:prSet presAssocID="{4E18C071-5FAF-4808-A5F2-ADC768E7D9EB}" presName="textNode" presStyleLbl="bgShp" presStyleIdx="0" presStyleCnt="1"/>
      <dgm:spPr/>
      <dgm:t>
        <a:bodyPr/>
        <a:lstStyle/>
        <a:p>
          <a:endParaRPr lang="en-US"/>
        </a:p>
      </dgm:t>
    </dgm:pt>
    <dgm:pt modelId="{AE369E16-1C82-493C-9F40-11AA007D85C2}" type="pres">
      <dgm:prSet presAssocID="{4E18C071-5FAF-4808-A5F2-ADC768E7D9EB}" presName="compChildNode" presStyleCnt="0"/>
      <dgm:spPr/>
      <dgm:t>
        <a:bodyPr/>
        <a:lstStyle/>
        <a:p>
          <a:endParaRPr lang="en-US"/>
        </a:p>
      </dgm:t>
    </dgm:pt>
    <dgm:pt modelId="{5892E790-587C-49CF-B187-A71E7C5C82EA}" type="pres">
      <dgm:prSet presAssocID="{4E18C071-5FAF-4808-A5F2-ADC768E7D9EB}" presName="theInnerList" presStyleCnt="0"/>
      <dgm:spPr/>
      <dgm:t>
        <a:bodyPr/>
        <a:lstStyle/>
        <a:p>
          <a:endParaRPr lang="en-US"/>
        </a:p>
      </dgm:t>
    </dgm:pt>
    <dgm:pt modelId="{6F4B88C3-B837-4E12-98D8-98AE0986FB53}" type="pres">
      <dgm:prSet presAssocID="{E23081E5-9935-4DEA-8D36-B684CB866053}" presName="childNode" presStyleLbl="node1" presStyleIdx="0" presStyleCnt="4">
        <dgm:presLayoutVars>
          <dgm:bulletEnabled val="1"/>
        </dgm:presLayoutVars>
      </dgm:prSet>
      <dgm:spPr/>
      <dgm:t>
        <a:bodyPr/>
        <a:lstStyle/>
        <a:p>
          <a:endParaRPr lang="en-US"/>
        </a:p>
      </dgm:t>
    </dgm:pt>
    <dgm:pt modelId="{86B9188D-5354-4A48-942F-A332B3BA2956}" type="pres">
      <dgm:prSet presAssocID="{E23081E5-9935-4DEA-8D36-B684CB866053}" presName="aSpace2" presStyleCnt="0"/>
      <dgm:spPr/>
      <dgm:t>
        <a:bodyPr/>
        <a:lstStyle/>
        <a:p>
          <a:endParaRPr lang="en-US"/>
        </a:p>
      </dgm:t>
    </dgm:pt>
    <dgm:pt modelId="{5528BE6D-3AC0-4E0F-8D44-672FECD827CD}" type="pres">
      <dgm:prSet presAssocID="{438DBA20-64FC-4D02-B7AE-0BA06C8D51EC}" presName="childNode" presStyleLbl="node1" presStyleIdx="1" presStyleCnt="4">
        <dgm:presLayoutVars>
          <dgm:bulletEnabled val="1"/>
        </dgm:presLayoutVars>
      </dgm:prSet>
      <dgm:spPr/>
      <dgm:t>
        <a:bodyPr/>
        <a:lstStyle/>
        <a:p>
          <a:endParaRPr lang="en-US"/>
        </a:p>
      </dgm:t>
    </dgm:pt>
    <dgm:pt modelId="{5C1CC60A-1F0B-4914-BB5D-0CC43B09E7FC}" type="pres">
      <dgm:prSet presAssocID="{438DBA20-64FC-4D02-B7AE-0BA06C8D51EC}" presName="aSpace2" presStyleCnt="0"/>
      <dgm:spPr/>
      <dgm:t>
        <a:bodyPr/>
        <a:lstStyle/>
        <a:p>
          <a:endParaRPr lang="en-US"/>
        </a:p>
      </dgm:t>
    </dgm:pt>
    <dgm:pt modelId="{346B776F-4D16-4083-BE1C-0588FE8FED12}" type="pres">
      <dgm:prSet presAssocID="{A961F2F9-AABF-4480-A1DB-5E4EF0E95F88}" presName="childNode" presStyleLbl="node1" presStyleIdx="2" presStyleCnt="4">
        <dgm:presLayoutVars>
          <dgm:bulletEnabled val="1"/>
        </dgm:presLayoutVars>
      </dgm:prSet>
      <dgm:spPr/>
      <dgm:t>
        <a:bodyPr/>
        <a:lstStyle/>
        <a:p>
          <a:endParaRPr lang="en-US"/>
        </a:p>
      </dgm:t>
    </dgm:pt>
    <dgm:pt modelId="{DFB1FEFF-6277-4A51-8809-472254E88537}" type="pres">
      <dgm:prSet presAssocID="{A961F2F9-AABF-4480-A1DB-5E4EF0E95F88}" presName="aSpace2" presStyleCnt="0"/>
      <dgm:spPr/>
      <dgm:t>
        <a:bodyPr/>
        <a:lstStyle/>
        <a:p>
          <a:endParaRPr lang="en-US"/>
        </a:p>
      </dgm:t>
    </dgm:pt>
    <dgm:pt modelId="{77CEC0BE-1B05-468C-8504-65FBDD55EE40}" type="pres">
      <dgm:prSet presAssocID="{3AA70466-30B9-4447-8A44-62C2EF14B2FC}" presName="childNode" presStyleLbl="node1" presStyleIdx="3" presStyleCnt="4">
        <dgm:presLayoutVars>
          <dgm:bulletEnabled val="1"/>
        </dgm:presLayoutVars>
      </dgm:prSet>
      <dgm:spPr/>
      <dgm:t>
        <a:bodyPr/>
        <a:lstStyle/>
        <a:p>
          <a:endParaRPr lang="en-US"/>
        </a:p>
      </dgm:t>
    </dgm:pt>
  </dgm:ptLst>
  <dgm:cxnLst>
    <dgm:cxn modelId="{7DD1987C-B31D-410F-837C-7697966703C8}" srcId="{4E18C071-5FAF-4808-A5F2-ADC768E7D9EB}" destId="{A961F2F9-AABF-4480-A1DB-5E4EF0E95F88}" srcOrd="2" destOrd="0" parTransId="{36FA764F-F182-430E-A3FC-96292399F2F4}" sibTransId="{39BCD33C-F9E8-4D71-B879-1EEAAC7F18B9}"/>
    <dgm:cxn modelId="{1E3DEA26-5E40-4F31-965C-8CAEA3D4A488}" type="presOf" srcId="{8988ED4B-9CAD-477E-92D7-189A05D85E1B}" destId="{2E9E476A-2557-40AE-810B-D6E38C20E784}" srcOrd="0" destOrd="0" presId="urn:microsoft.com/office/officeart/2005/8/layout/lProcess2"/>
    <dgm:cxn modelId="{8060C966-FDC6-42E0-A37D-9C5006D5D7A0}" type="presOf" srcId="{438DBA20-64FC-4D02-B7AE-0BA06C8D51EC}" destId="{5528BE6D-3AC0-4E0F-8D44-672FECD827CD}" srcOrd="0" destOrd="0" presId="urn:microsoft.com/office/officeart/2005/8/layout/lProcess2"/>
    <dgm:cxn modelId="{7F98447F-1E3C-4FDF-B32E-5AA0EB4863BC}" type="presOf" srcId="{4E18C071-5FAF-4808-A5F2-ADC768E7D9EB}" destId="{AF5FDCD0-DCCF-4FFC-8F53-08759D798153}" srcOrd="1" destOrd="0" presId="urn:microsoft.com/office/officeart/2005/8/layout/lProcess2"/>
    <dgm:cxn modelId="{62B415D9-E9D7-4B4F-9BA8-2D2CBB2BD258}" srcId="{8988ED4B-9CAD-477E-92D7-189A05D85E1B}" destId="{4E18C071-5FAF-4808-A5F2-ADC768E7D9EB}" srcOrd="0" destOrd="0" parTransId="{758EEAA2-37FD-4B02-B870-E59E587A4B0A}" sibTransId="{E7401956-8B0F-46B8-84DE-DCE114F36BED}"/>
    <dgm:cxn modelId="{7B5AE521-2F25-45CF-BEC0-6A8561767B42}" type="presOf" srcId="{4E18C071-5FAF-4808-A5F2-ADC768E7D9EB}" destId="{8B4A5978-EC4C-42A0-8ED9-B5884E25DEEF}" srcOrd="0" destOrd="0" presId="urn:microsoft.com/office/officeart/2005/8/layout/lProcess2"/>
    <dgm:cxn modelId="{5CB662BF-75B3-4D93-BC48-6818F6831A03}" type="presOf" srcId="{E23081E5-9935-4DEA-8D36-B684CB866053}" destId="{6F4B88C3-B837-4E12-98D8-98AE0986FB53}" srcOrd="0" destOrd="0" presId="urn:microsoft.com/office/officeart/2005/8/layout/lProcess2"/>
    <dgm:cxn modelId="{BBD700EC-1172-45A3-AE7A-5D8067D7DBDC}" srcId="{4E18C071-5FAF-4808-A5F2-ADC768E7D9EB}" destId="{438DBA20-64FC-4D02-B7AE-0BA06C8D51EC}" srcOrd="1" destOrd="0" parTransId="{20381D28-01B7-4040-9D0A-8285C5DA9950}" sibTransId="{7FB08465-B3D7-46B5-A2A4-AEE7DF2A5DA7}"/>
    <dgm:cxn modelId="{68D7CA43-02A9-495C-BC93-43AFDC1EA01D}" type="presOf" srcId="{A961F2F9-AABF-4480-A1DB-5E4EF0E95F88}" destId="{346B776F-4D16-4083-BE1C-0588FE8FED12}" srcOrd="0" destOrd="0" presId="urn:microsoft.com/office/officeart/2005/8/layout/lProcess2"/>
    <dgm:cxn modelId="{B185DCF2-01C2-4F24-AD55-998178546867}" srcId="{4E18C071-5FAF-4808-A5F2-ADC768E7D9EB}" destId="{3AA70466-30B9-4447-8A44-62C2EF14B2FC}" srcOrd="3" destOrd="0" parTransId="{DD48CCCE-3B95-4DB4-A36C-5281771C9E35}" sibTransId="{AEE8A190-6165-41CA-B905-3421F3ECE93C}"/>
    <dgm:cxn modelId="{3B548E73-EAF3-41AF-B31C-FD27AF32B7E7}" srcId="{4E18C071-5FAF-4808-A5F2-ADC768E7D9EB}" destId="{E23081E5-9935-4DEA-8D36-B684CB866053}" srcOrd="0" destOrd="0" parTransId="{0150DE59-A709-4C1A-B6EC-5F5C5C2F8395}" sibTransId="{A26D9A3D-C526-42E1-B557-BCEE42F64BCF}"/>
    <dgm:cxn modelId="{B8A16D61-A4DB-4EEF-B6AA-8FF2982FDA96}" type="presOf" srcId="{3AA70466-30B9-4447-8A44-62C2EF14B2FC}" destId="{77CEC0BE-1B05-468C-8504-65FBDD55EE40}" srcOrd="0" destOrd="0" presId="urn:microsoft.com/office/officeart/2005/8/layout/lProcess2"/>
    <dgm:cxn modelId="{C884864F-16AC-4F7F-8BD2-B5D395E94498}" type="presParOf" srcId="{2E9E476A-2557-40AE-810B-D6E38C20E784}" destId="{6520C14E-5F4A-4809-BDFF-C5773E774FA2}" srcOrd="0" destOrd="0" presId="urn:microsoft.com/office/officeart/2005/8/layout/lProcess2"/>
    <dgm:cxn modelId="{1762C81E-C053-4D2F-B319-F6DD15E76B6F}" type="presParOf" srcId="{6520C14E-5F4A-4809-BDFF-C5773E774FA2}" destId="{8B4A5978-EC4C-42A0-8ED9-B5884E25DEEF}" srcOrd="0" destOrd="0" presId="urn:microsoft.com/office/officeart/2005/8/layout/lProcess2"/>
    <dgm:cxn modelId="{22906C1E-5599-4967-A6EF-EF7EC1D4505C}" type="presParOf" srcId="{6520C14E-5F4A-4809-BDFF-C5773E774FA2}" destId="{AF5FDCD0-DCCF-4FFC-8F53-08759D798153}" srcOrd="1" destOrd="0" presId="urn:microsoft.com/office/officeart/2005/8/layout/lProcess2"/>
    <dgm:cxn modelId="{E9F90EA0-0FF5-4E20-BB67-23D408B7E096}" type="presParOf" srcId="{6520C14E-5F4A-4809-BDFF-C5773E774FA2}" destId="{AE369E16-1C82-493C-9F40-11AA007D85C2}" srcOrd="2" destOrd="0" presId="urn:microsoft.com/office/officeart/2005/8/layout/lProcess2"/>
    <dgm:cxn modelId="{EB1CF4AB-7E87-492F-A5F3-5C542D6416D0}" type="presParOf" srcId="{AE369E16-1C82-493C-9F40-11AA007D85C2}" destId="{5892E790-587C-49CF-B187-A71E7C5C82EA}" srcOrd="0" destOrd="0" presId="urn:microsoft.com/office/officeart/2005/8/layout/lProcess2"/>
    <dgm:cxn modelId="{6FEB1973-40FD-4B95-B377-8E48C6DCA3B7}" type="presParOf" srcId="{5892E790-587C-49CF-B187-A71E7C5C82EA}" destId="{6F4B88C3-B837-4E12-98D8-98AE0986FB53}" srcOrd="0" destOrd="0" presId="urn:microsoft.com/office/officeart/2005/8/layout/lProcess2"/>
    <dgm:cxn modelId="{AD962647-E41F-4800-9D78-F14C085EF23A}" type="presParOf" srcId="{5892E790-587C-49CF-B187-A71E7C5C82EA}" destId="{86B9188D-5354-4A48-942F-A332B3BA2956}" srcOrd="1" destOrd="0" presId="urn:microsoft.com/office/officeart/2005/8/layout/lProcess2"/>
    <dgm:cxn modelId="{E9BB4F2C-5C92-4CB3-8271-F012DB6E9991}" type="presParOf" srcId="{5892E790-587C-49CF-B187-A71E7C5C82EA}" destId="{5528BE6D-3AC0-4E0F-8D44-672FECD827CD}" srcOrd="2" destOrd="0" presId="urn:microsoft.com/office/officeart/2005/8/layout/lProcess2"/>
    <dgm:cxn modelId="{D98D6880-4F3E-45A1-B6E1-0415CBE82710}" type="presParOf" srcId="{5892E790-587C-49CF-B187-A71E7C5C82EA}" destId="{5C1CC60A-1F0B-4914-BB5D-0CC43B09E7FC}" srcOrd="3" destOrd="0" presId="urn:microsoft.com/office/officeart/2005/8/layout/lProcess2"/>
    <dgm:cxn modelId="{C3703071-29A7-4418-8B3B-430F8DC61939}" type="presParOf" srcId="{5892E790-587C-49CF-B187-A71E7C5C82EA}" destId="{346B776F-4D16-4083-BE1C-0588FE8FED12}" srcOrd="4" destOrd="0" presId="urn:microsoft.com/office/officeart/2005/8/layout/lProcess2"/>
    <dgm:cxn modelId="{8590EA78-0A73-4813-8886-7EE5D8C000AD}" type="presParOf" srcId="{5892E790-587C-49CF-B187-A71E7C5C82EA}" destId="{DFB1FEFF-6277-4A51-8809-472254E88537}" srcOrd="5" destOrd="0" presId="urn:microsoft.com/office/officeart/2005/8/layout/lProcess2"/>
    <dgm:cxn modelId="{7BF9D7E1-EF0D-4CEC-8F48-7DB1C6291B14}" type="presParOf" srcId="{5892E790-587C-49CF-B187-A71E7C5C82EA}" destId="{77CEC0BE-1B05-468C-8504-65FBDD55EE40}" srcOrd="6" destOrd="0" presId="urn:microsoft.com/office/officeart/2005/8/layout/lProcess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EE2C4C-E6CC-46E3-B0DB-E13536087DF2}"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4B2A0018-BEF0-4F93-AA25-50CCF03F8587}">
      <dgm:prSet custT="1">
        <dgm:style>
          <a:lnRef idx="1">
            <a:schemeClr val="accent5"/>
          </a:lnRef>
          <a:fillRef idx="2">
            <a:schemeClr val="accent5"/>
          </a:fillRef>
          <a:effectRef idx="1">
            <a:schemeClr val="accent5"/>
          </a:effectRef>
          <a:fontRef idx="minor">
            <a:schemeClr val="dk1"/>
          </a:fontRef>
        </dgm:style>
      </dgm:prSet>
      <dgm:spPr>
        <a:solidFill>
          <a:schemeClr val="accent5">
            <a:lumMod val="60000"/>
            <a:lumOff val="40000"/>
          </a:schemeClr>
        </a:solidFill>
        <a:ln w="76200">
          <a:solidFill>
            <a:schemeClr val="bg2"/>
          </a:solidFill>
        </a:ln>
      </dgm:spPr>
      <dgm:t>
        <a:bodyPr/>
        <a:lstStyle/>
        <a:p>
          <a:pPr algn="ctr"/>
          <a:r>
            <a:rPr lang="en-US" sz="6000" b="1" cap="none" spc="0" baseline="0" dirty="0" smtClean="0">
              <a:ln w="12700">
                <a:prstDash val="solid"/>
              </a:ln>
              <a:effectLst/>
            </a:rPr>
            <a:t>All-American Favorites</a:t>
          </a:r>
          <a:endParaRPr lang="en-US" sz="6000" b="1" cap="none" spc="0" baseline="0" dirty="0">
            <a:ln w="12700">
              <a:prstDash val="solid"/>
            </a:ln>
            <a:effectLst/>
          </a:endParaRPr>
        </a:p>
      </dgm:t>
    </dgm:pt>
    <dgm:pt modelId="{3E722713-9632-4FBB-8A98-17CCFE65A01F}" type="parTrans" cxnId="{4BC11A24-BB22-4AED-A3F9-B7D310C3BEE8}">
      <dgm:prSet/>
      <dgm:spPr/>
      <dgm:t>
        <a:bodyPr/>
        <a:lstStyle/>
        <a:p>
          <a:endParaRPr lang="en-US"/>
        </a:p>
      </dgm:t>
    </dgm:pt>
    <dgm:pt modelId="{9EEBF6FD-6941-4E71-A2C2-F17EC436948D}" type="sibTrans" cxnId="{4BC11A24-BB22-4AED-A3F9-B7D310C3BEE8}">
      <dgm:prSet/>
      <dgm:spPr/>
      <dgm:t>
        <a:bodyPr/>
        <a:lstStyle/>
        <a:p>
          <a:endParaRPr lang="en-US"/>
        </a:p>
      </dgm:t>
    </dgm:pt>
    <dgm:pt modelId="{4D664AEC-818A-4AA0-88C8-5AFEAED77650}" type="pres">
      <dgm:prSet presAssocID="{4CEE2C4C-E6CC-46E3-B0DB-E13536087DF2}" presName="linear" presStyleCnt="0">
        <dgm:presLayoutVars>
          <dgm:animLvl val="lvl"/>
          <dgm:resizeHandles val="exact"/>
        </dgm:presLayoutVars>
      </dgm:prSet>
      <dgm:spPr/>
      <dgm:t>
        <a:bodyPr/>
        <a:lstStyle/>
        <a:p>
          <a:endParaRPr lang="en-US"/>
        </a:p>
      </dgm:t>
    </dgm:pt>
    <dgm:pt modelId="{57E77400-1793-4295-9368-9D24B9F1C11C}" type="pres">
      <dgm:prSet presAssocID="{4B2A0018-BEF0-4F93-AA25-50CCF03F8587}" presName="parentText" presStyleLbl="node1" presStyleIdx="0" presStyleCnt="1">
        <dgm:presLayoutVars>
          <dgm:chMax val="0"/>
          <dgm:bulletEnabled val="1"/>
        </dgm:presLayoutVars>
      </dgm:prSet>
      <dgm:spPr>
        <a:prstGeom prst="rect">
          <a:avLst/>
        </a:prstGeom>
      </dgm:spPr>
      <dgm:t>
        <a:bodyPr/>
        <a:lstStyle/>
        <a:p>
          <a:endParaRPr lang="en-US"/>
        </a:p>
      </dgm:t>
    </dgm:pt>
  </dgm:ptLst>
  <dgm:cxnLst>
    <dgm:cxn modelId="{0A810FC8-1389-4310-97C6-E0FBA3EE0A3F}" type="presOf" srcId="{4CEE2C4C-E6CC-46E3-B0DB-E13536087DF2}" destId="{4D664AEC-818A-4AA0-88C8-5AFEAED77650}" srcOrd="0" destOrd="0" presId="urn:microsoft.com/office/officeart/2005/8/layout/vList2"/>
    <dgm:cxn modelId="{6B00B3E0-F644-4458-A104-E377109B556E}" type="presOf" srcId="{4B2A0018-BEF0-4F93-AA25-50CCF03F8587}" destId="{57E77400-1793-4295-9368-9D24B9F1C11C}" srcOrd="0" destOrd="0" presId="urn:microsoft.com/office/officeart/2005/8/layout/vList2"/>
    <dgm:cxn modelId="{4BC11A24-BB22-4AED-A3F9-B7D310C3BEE8}" srcId="{4CEE2C4C-E6CC-46E3-B0DB-E13536087DF2}" destId="{4B2A0018-BEF0-4F93-AA25-50CCF03F8587}" srcOrd="0" destOrd="0" parTransId="{3E722713-9632-4FBB-8A98-17CCFE65A01F}" sibTransId="{9EEBF6FD-6941-4E71-A2C2-F17EC436948D}"/>
    <dgm:cxn modelId="{2505BA13-AF60-4445-8CB3-3729E587E633}" type="presParOf" srcId="{4D664AEC-818A-4AA0-88C8-5AFEAED77650}" destId="{57E77400-1793-4295-9368-9D24B9F1C11C}"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20DCA35-EAD3-4B54-913C-8B273117F90E}" type="doc">
      <dgm:prSet loTypeId="urn:microsoft.com/office/officeart/2005/8/layout/lProcess2" loCatId="list" qsTypeId="urn:microsoft.com/office/officeart/2005/8/quickstyle/simple2" qsCatId="simple" csTypeId="urn:microsoft.com/office/officeart/2005/8/colors/colorful1#5" csCatId="colorful" phldr="1"/>
      <dgm:spPr/>
      <dgm:t>
        <a:bodyPr/>
        <a:lstStyle/>
        <a:p>
          <a:endParaRPr lang="en-US"/>
        </a:p>
      </dgm:t>
    </dgm:pt>
    <dgm:pt modelId="{DC00E04C-D8D1-422E-9544-7ED200CD3C6E}">
      <dgm:prSet phldrT="[Text]"/>
      <dgm:spPr>
        <a:solidFill>
          <a:schemeClr val="accent3">
            <a:lumMod val="20000"/>
            <a:lumOff val="80000"/>
          </a:schemeClr>
        </a:solidFill>
      </dgm:spPr>
      <dgm:t>
        <a:bodyPr/>
        <a:lstStyle/>
        <a:p>
          <a:r>
            <a:rPr lang="en-US" b="1" cap="none" spc="0" dirty="0" smtClean="0">
              <a:ln w="12700">
                <a:prstDash val="solid"/>
              </a:ln>
              <a:effectLst/>
            </a:rPr>
            <a:t>Hamburger</a:t>
          </a:r>
          <a:endParaRPr lang="en-US" b="1" cap="none" spc="0" dirty="0">
            <a:ln w="12700">
              <a:prstDash val="solid"/>
            </a:ln>
            <a:effectLst/>
          </a:endParaRPr>
        </a:p>
      </dgm:t>
    </dgm:pt>
    <dgm:pt modelId="{65405E11-8E4C-48CD-84EB-AD905C46716A}" type="parTrans" cxnId="{F21EEC11-1A09-4D0F-8631-2B110001246E}">
      <dgm:prSet/>
      <dgm:spPr/>
      <dgm:t>
        <a:bodyPr/>
        <a:lstStyle/>
        <a:p>
          <a:endParaRPr lang="en-US"/>
        </a:p>
      </dgm:t>
    </dgm:pt>
    <dgm:pt modelId="{F8796B40-38B5-411F-A35C-90952B54CE4D}" type="sibTrans" cxnId="{F21EEC11-1A09-4D0F-8631-2B110001246E}">
      <dgm:prSet/>
      <dgm:spPr/>
      <dgm:t>
        <a:bodyPr/>
        <a:lstStyle/>
        <a:p>
          <a:endParaRPr lang="en-US"/>
        </a:p>
      </dgm:t>
    </dgm:pt>
    <dgm:pt modelId="{6C0812E0-6FF5-498D-ABEE-9154ED9DC344}">
      <dgm:prSet phldrT="[Text]"/>
      <dgm:spPr>
        <a:solidFill>
          <a:schemeClr val="bg2">
            <a:lumMod val="75000"/>
          </a:schemeClr>
        </a:solidFill>
      </dgm:spPr>
      <dgm:t>
        <a:bodyPr/>
        <a:lstStyle/>
        <a:p>
          <a:r>
            <a:rPr lang="en-US" dirty="0" smtClean="0">
              <a:solidFill>
                <a:schemeClr val="tx1"/>
              </a:solidFill>
            </a:rPr>
            <a:t>Mexico</a:t>
          </a:r>
          <a:endParaRPr lang="en-US" dirty="0">
            <a:solidFill>
              <a:schemeClr val="tx1"/>
            </a:solidFill>
          </a:endParaRPr>
        </a:p>
      </dgm:t>
    </dgm:pt>
    <dgm:pt modelId="{EA9F5927-DC2E-4DF5-A131-3176E1A5B7C5}" type="parTrans" cxnId="{C2B9AB79-024B-43F8-9010-394B7E4F2338}">
      <dgm:prSet/>
      <dgm:spPr/>
      <dgm:t>
        <a:bodyPr/>
        <a:lstStyle/>
        <a:p>
          <a:endParaRPr lang="en-US"/>
        </a:p>
      </dgm:t>
    </dgm:pt>
    <dgm:pt modelId="{51E5FDC3-0BC4-498D-B1A0-82207CE34C3D}" type="sibTrans" cxnId="{C2B9AB79-024B-43F8-9010-394B7E4F2338}">
      <dgm:prSet/>
      <dgm:spPr/>
      <dgm:t>
        <a:bodyPr/>
        <a:lstStyle/>
        <a:p>
          <a:endParaRPr lang="en-US"/>
        </a:p>
      </dgm:t>
    </dgm:pt>
    <dgm:pt modelId="{A945217C-262C-4463-A9C1-D354ABFD5C68}">
      <dgm:prSet phldrT="[Text]"/>
      <dgm:spPr/>
      <dgm:t>
        <a:bodyPr/>
        <a:lstStyle/>
        <a:p>
          <a:r>
            <a:rPr lang="en-US" dirty="0" smtClean="0">
              <a:solidFill>
                <a:schemeClr val="tx1"/>
              </a:solidFill>
            </a:rPr>
            <a:t>India</a:t>
          </a:r>
          <a:endParaRPr lang="en-US" dirty="0">
            <a:solidFill>
              <a:schemeClr val="tx1"/>
            </a:solidFill>
          </a:endParaRPr>
        </a:p>
      </dgm:t>
    </dgm:pt>
    <dgm:pt modelId="{38F7F5EE-A207-4F87-B9FF-8D66C7C18C1E}" type="parTrans" cxnId="{373C119D-8619-4600-97B0-9D2D1423A487}">
      <dgm:prSet/>
      <dgm:spPr/>
      <dgm:t>
        <a:bodyPr/>
        <a:lstStyle/>
        <a:p>
          <a:endParaRPr lang="en-US"/>
        </a:p>
      </dgm:t>
    </dgm:pt>
    <dgm:pt modelId="{39E3D787-5EAE-42B0-97F4-992C38DBAB2C}" type="sibTrans" cxnId="{373C119D-8619-4600-97B0-9D2D1423A487}">
      <dgm:prSet/>
      <dgm:spPr/>
      <dgm:t>
        <a:bodyPr/>
        <a:lstStyle/>
        <a:p>
          <a:endParaRPr lang="en-US"/>
        </a:p>
      </dgm:t>
    </dgm:pt>
    <dgm:pt modelId="{2D9DAD24-33A7-497A-8E8D-06108B9DC53B}">
      <dgm:prSet/>
      <dgm:spPr>
        <a:solidFill>
          <a:schemeClr val="accent1">
            <a:lumMod val="60000"/>
            <a:lumOff val="40000"/>
          </a:schemeClr>
        </a:solidFill>
      </dgm:spPr>
      <dgm:t>
        <a:bodyPr/>
        <a:lstStyle/>
        <a:p>
          <a:r>
            <a:rPr lang="en-US" dirty="0" smtClean="0">
              <a:solidFill>
                <a:schemeClr val="tx1"/>
              </a:solidFill>
            </a:rPr>
            <a:t>U.S.</a:t>
          </a:r>
          <a:endParaRPr lang="en-US" dirty="0">
            <a:solidFill>
              <a:schemeClr val="tx1"/>
            </a:solidFill>
          </a:endParaRPr>
        </a:p>
      </dgm:t>
    </dgm:pt>
    <dgm:pt modelId="{EAB2685F-7EBB-4B8F-AEEF-3BE1C79AABCF}" type="parTrans" cxnId="{34BE869A-7DFE-4CAD-9E53-3617A6D4FB46}">
      <dgm:prSet/>
      <dgm:spPr/>
      <dgm:t>
        <a:bodyPr/>
        <a:lstStyle/>
        <a:p>
          <a:endParaRPr lang="en-US"/>
        </a:p>
      </dgm:t>
    </dgm:pt>
    <dgm:pt modelId="{F94C9959-D3FD-4223-BB68-4A3EECE26555}" type="sibTrans" cxnId="{34BE869A-7DFE-4CAD-9E53-3617A6D4FB46}">
      <dgm:prSet/>
      <dgm:spPr/>
      <dgm:t>
        <a:bodyPr/>
        <a:lstStyle/>
        <a:p>
          <a:endParaRPr lang="en-US"/>
        </a:p>
      </dgm:t>
    </dgm:pt>
    <dgm:pt modelId="{2594B93A-823C-4AB5-A588-0AC967C80887}">
      <dgm:prSet/>
      <dgm:spPr/>
      <dgm:t>
        <a:bodyPr/>
        <a:lstStyle/>
        <a:p>
          <a:r>
            <a:rPr lang="en-US" dirty="0" smtClean="0">
              <a:solidFill>
                <a:schemeClr val="tx1"/>
              </a:solidFill>
            </a:rPr>
            <a:t>Germany</a:t>
          </a:r>
          <a:endParaRPr lang="en-US" dirty="0">
            <a:solidFill>
              <a:schemeClr val="tx1"/>
            </a:solidFill>
          </a:endParaRPr>
        </a:p>
      </dgm:t>
    </dgm:pt>
    <dgm:pt modelId="{F62169B0-6E74-430C-BD2E-DFC98EA3F3F6}" type="parTrans" cxnId="{57378E5F-1458-4812-BC57-91AFCAA5BCFE}">
      <dgm:prSet/>
      <dgm:spPr/>
      <dgm:t>
        <a:bodyPr/>
        <a:lstStyle/>
        <a:p>
          <a:endParaRPr lang="en-US"/>
        </a:p>
      </dgm:t>
    </dgm:pt>
    <dgm:pt modelId="{B706AE9A-A073-47B9-BE4C-FF590859B2C4}" type="sibTrans" cxnId="{57378E5F-1458-4812-BC57-91AFCAA5BCFE}">
      <dgm:prSet/>
      <dgm:spPr/>
      <dgm:t>
        <a:bodyPr/>
        <a:lstStyle/>
        <a:p>
          <a:endParaRPr lang="en-US"/>
        </a:p>
      </dgm:t>
    </dgm:pt>
    <dgm:pt modelId="{9BF9EEE9-AC97-4D5A-B6A6-124DD5B930EE}" type="pres">
      <dgm:prSet presAssocID="{520DCA35-EAD3-4B54-913C-8B273117F90E}" presName="theList" presStyleCnt="0">
        <dgm:presLayoutVars>
          <dgm:dir/>
          <dgm:animLvl val="lvl"/>
          <dgm:resizeHandles val="exact"/>
        </dgm:presLayoutVars>
      </dgm:prSet>
      <dgm:spPr/>
      <dgm:t>
        <a:bodyPr/>
        <a:lstStyle/>
        <a:p>
          <a:endParaRPr lang="en-US"/>
        </a:p>
      </dgm:t>
    </dgm:pt>
    <dgm:pt modelId="{04C277C8-D51D-4991-8D62-3ACC8AA3932E}" type="pres">
      <dgm:prSet presAssocID="{DC00E04C-D8D1-422E-9544-7ED200CD3C6E}" presName="compNode" presStyleCnt="0"/>
      <dgm:spPr/>
      <dgm:t>
        <a:bodyPr/>
        <a:lstStyle/>
        <a:p>
          <a:endParaRPr lang="en-US"/>
        </a:p>
      </dgm:t>
    </dgm:pt>
    <dgm:pt modelId="{D7A3AF39-5D1C-4497-819A-2895FFBEEE69}" type="pres">
      <dgm:prSet presAssocID="{DC00E04C-D8D1-422E-9544-7ED200CD3C6E}" presName="aNode" presStyleLbl="bgShp" presStyleIdx="0" presStyleCnt="1"/>
      <dgm:spPr/>
      <dgm:t>
        <a:bodyPr/>
        <a:lstStyle/>
        <a:p>
          <a:endParaRPr lang="en-US"/>
        </a:p>
      </dgm:t>
    </dgm:pt>
    <dgm:pt modelId="{B0AADF0B-E7B2-49FF-9DDD-25296459E98C}" type="pres">
      <dgm:prSet presAssocID="{DC00E04C-D8D1-422E-9544-7ED200CD3C6E}" presName="textNode" presStyleLbl="bgShp" presStyleIdx="0" presStyleCnt="1"/>
      <dgm:spPr/>
      <dgm:t>
        <a:bodyPr/>
        <a:lstStyle/>
        <a:p>
          <a:endParaRPr lang="en-US"/>
        </a:p>
      </dgm:t>
    </dgm:pt>
    <dgm:pt modelId="{04A31C31-486C-45F3-B980-942993B8BFA7}" type="pres">
      <dgm:prSet presAssocID="{DC00E04C-D8D1-422E-9544-7ED200CD3C6E}" presName="compChildNode" presStyleCnt="0"/>
      <dgm:spPr/>
      <dgm:t>
        <a:bodyPr/>
        <a:lstStyle/>
        <a:p>
          <a:endParaRPr lang="en-US"/>
        </a:p>
      </dgm:t>
    </dgm:pt>
    <dgm:pt modelId="{CAC0686F-5003-462A-B440-CB45F6CA0D2C}" type="pres">
      <dgm:prSet presAssocID="{DC00E04C-D8D1-422E-9544-7ED200CD3C6E}" presName="theInnerList" presStyleCnt="0"/>
      <dgm:spPr/>
      <dgm:t>
        <a:bodyPr/>
        <a:lstStyle/>
        <a:p>
          <a:endParaRPr lang="en-US"/>
        </a:p>
      </dgm:t>
    </dgm:pt>
    <dgm:pt modelId="{B034B410-B7EF-48D5-9C44-E6897D227570}" type="pres">
      <dgm:prSet presAssocID="{6C0812E0-6FF5-498D-ABEE-9154ED9DC344}" presName="childNode" presStyleLbl="node1" presStyleIdx="0" presStyleCnt="4" custLinFactNeighborX="-708" custLinFactNeighborY="13507">
        <dgm:presLayoutVars>
          <dgm:bulletEnabled val="1"/>
        </dgm:presLayoutVars>
      </dgm:prSet>
      <dgm:spPr/>
      <dgm:t>
        <a:bodyPr/>
        <a:lstStyle/>
        <a:p>
          <a:endParaRPr lang="en-US"/>
        </a:p>
      </dgm:t>
    </dgm:pt>
    <dgm:pt modelId="{00F5987F-AFDE-4B23-B61D-0B5C889BD4C9}" type="pres">
      <dgm:prSet presAssocID="{6C0812E0-6FF5-498D-ABEE-9154ED9DC344}" presName="aSpace2" presStyleCnt="0"/>
      <dgm:spPr/>
      <dgm:t>
        <a:bodyPr/>
        <a:lstStyle/>
        <a:p>
          <a:endParaRPr lang="en-US"/>
        </a:p>
      </dgm:t>
    </dgm:pt>
    <dgm:pt modelId="{295AE77B-F4FB-43FF-9946-7BEC58A6ED81}" type="pres">
      <dgm:prSet presAssocID="{2D9DAD24-33A7-497A-8E8D-06108B9DC53B}" presName="childNode" presStyleLbl="node1" presStyleIdx="1" presStyleCnt="4">
        <dgm:presLayoutVars>
          <dgm:bulletEnabled val="1"/>
        </dgm:presLayoutVars>
      </dgm:prSet>
      <dgm:spPr/>
      <dgm:t>
        <a:bodyPr/>
        <a:lstStyle/>
        <a:p>
          <a:endParaRPr lang="en-US"/>
        </a:p>
      </dgm:t>
    </dgm:pt>
    <dgm:pt modelId="{1967FC77-AC1D-4611-B39C-8D2866D6CDA3}" type="pres">
      <dgm:prSet presAssocID="{2D9DAD24-33A7-497A-8E8D-06108B9DC53B}" presName="aSpace2" presStyleCnt="0"/>
      <dgm:spPr/>
      <dgm:t>
        <a:bodyPr/>
        <a:lstStyle/>
        <a:p>
          <a:endParaRPr lang="en-US"/>
        </a:p>
      </dgm:t>
    </dgm:pt>
    <dgm:pt modelId="{B08F1175-AD27-4492-8864-63971C040703}" type="pres">
      <dgm:prSet presAssocID="{2594B93A-823C-4AB5-A588-0AC967C80887}" presName="childNode" presStyleLbl="node1" presStyleIdx="2" presStyleCnt="4">
        <dgm:presLayoutVars>
          <dgm:bulletEnabled val="1"/>
        </dgm:presLayoutVars>
      </dgm:prSet>
      <dgm:spPr/>
      <dgm:t>
        <a:bodyPr/>
        <a:lstStyle/>
        <a:p>
          <a:endParaRPr lang="en-US"/>
        </a:p>
      </dgm:t>
    </dgm:pt>
    <dgm:pt modelId="{91EB303A-3A78-4C06-9698-C876194A6920}" type="pres">
      <dgm:prSet presAssocID="{2594B93A-823C-4AB5-A588-0AC967C80887}" presName="aSpace2" presStyleCnt="0"/>
      <dgm:spPr/>
      <dgm:t>
        <a:bodyPr/>
        <a:lstStyle/>
        <a:p>
          <a:endParaRPr lang="en-US"/>
        </a:p>
      </dgm:t>
    </dgm:pt>
    <dgm:pt modelId="{38AE6260-A29B-4383-86F5-3C87A6114AA5}" type="pres">
      <dgm:prSet presAssocID="{A945217C-262C-4463-A9C1-D354ABFD5C68}" presName="childNode" presStyleLbl="node1" presStyleIdx="3" presStyleCnt="4">
        <dgm:presLayoutVars>
          <dgm:bulletEnabled val="1"/>
        </dgm:presLayoutVars>
      </dgm:prSet>
      <dgm:spPr/>
      <dgm:t>
        <a:bodyPr/>
        <a:lstStyle/>
        <a:p>
          <a:endParaRPr lang="en-US"/>
        </a:p>
      </dgm:t>
    </dgm:pt>
  </dgm:ptLst>
  <dgm:cxnLst>
    <dgm:cxn modelId="{0A32DB6D-8AB6-4F78-8FDB-A6285316770F}" type="presOf" srcId="{2594B93A-823C-4AB5-A588-0AC967C80887}" destId="{B08F1175-AD27-4492-8864-63971C040703}" srcOrd="0" destOrd="0" presId="urn:microsoft.com/office/officeart/2005/8/layout/lProcess2"/>
    <dgm:cxn modelId="{F21EEC11-1A09-4D0F-8631-2B110001246E}" srcId="{520DCA35-EAD3-4B54-913C-8B273117F90E}" destId="{DC00E04C-D8D1-422E-9544-7ED200CD3C6E}" srcOrd="0" destOrd="0" parTransId="{65405E11-8E4C-48CD-84EB-AD905C46716A}" sibTransId="{F8796B40-38B5-411F-A35C-90952B54CE4D}"/>
    <dgm:cxn modelId="{373C119D-8619-4600-97B0-9D2D1423A487}" srcId="{DC00E04C-D8D1-422E-9544-7ED200CD3C6E}" destId="{A945217C-262C-4463-A9C1-D354ABFD5C68}" srcOrd="3" destOrd="0" parTransId="{38F7F5EE-A207-4F87-B9FF-8D66C7C18C1E}" sibTransId="{39E3D787-5EAE-42B0-97F4-992C38DBAB2C}"/>
    <dgm:cxn modelId="{2C766A3C-D78B-4D32-97AC-5C9D1A56F360}" type="presOf" srcId="{6C0812E0-6FF5-498D-ABEE-9154ED9DC344}" destId="{B034B410-B7EF-48D5-9C44-E6897D227570}" srcOrd="0" destOrd="0" presId="urn:microsoft.com/office/officeart/2005/8/layout/lProcess2"/>
    <dgm:cxn modelId="{34BE869A-7DFE-4CAD-9E53-3617A6D4FB46}" srcId="{DC00E04C-D8D1-422E-9544-7ED200CD3C6E}" destId="{2D9DAD24-33A7-497A-8E8D-06108B9DC53B}" srcOrd="1" destOrd="0" parTransId="{EAB2685F-7EBB-4B8F-AEEF-3BE1C79AABCF}" sibTransId="{F94C9959-D3FD-4223-BB68-4A3EECE26555}"/>
    <dgm:cxn modelId="{5D69FE7C-C752-41CD-B61D-E43DD05AFB54}" type="presOf" srcId="{520DCA35-EAD3-4B54-913C-8B273117F90E}" destId="{9BF9EEE9-AC97-4D5A-B6A6-124DD5B930EE}" srcOrd="0" destOrd="0" presId="urn:microsoft.com/office/officeart/2005/8/layout/lProcess2"/>
    <dgm:cxn modelId="{57378E5F-1458-4812-BC57-91AFCAA5BCFE}" srcId="{DC00E04C-D8D1-422E-9544-7ED200CD3C6E}" destId="{2594B93A-823C-4AB5-A588-0AC967C80887}" srcOrd="2" destOrd="0" parTransId="{F62169B0-6E74-430C-BD2E-DFC98EA3F3F6}" sibTransId="{B706AE9A-A073-47B9-BE4C-FF590859B2C4}"/>
    <dgm:cxn modelId="{FA695B42-1569-4FA2-B753-2137E3191FE1}" type="presOf" srcId="{A945217C-262C-4463-A9C1-D354ABFD5C68}" destId="{38AE6260-A29B-4383-86F5-3C87A6114AA5}" srcOrd="0" destOrd="0" presId="urn:microsoft.com/office/officeart/2005/8/layout/lProcess2"/>
    <dgm:cxn modelId="{67A090A1-9EC1-4F5B-9EAF-1BBFC6759D82}" type="presOf" srcId="{2D9DAD24-33A7-497A-8E8D-06108B9DC53B}" destId="{295AE77B-F4FB-43FF-9946-7BEC58A6ED81}" srcOrd="0" destOrd="0" presId="urn:microsoft.com/office/officeart/2005/8/layout/lProcess2"/>
    <dgm:cxn modelId="{FBBE8630-ABBD-45D7-83D0-24A8426AF3A9}" type="presOf" srcId="{DC00E04C-D8D1-422E-9544-7ED200CD3C6E}" destId="{D7A3AF39-5D1C-4497-819A-2895FFBEEE69}" srcOrd="0" destOrd="0" presId="urn:microsoft.com/office/officeart/2005/8/layout/lProcess2"/>
    <dgm:cxn modelId="{60D41A8E-43C0-444F-903F-200C491F8925}" type="presOf" srcId="{DC00E04C-D8D1-422E-9544-7ED200CD3C6E}" destId="{B0AADF0B-E7B2-49FF-9DDD-25296459E98C}" srcOrd="1" destOrd="0" presId="urn:microsoft.com/office/officeart/2005/8/layout/lProcess2"/>
    <dgm:cxn modelId="{C2B9AB79-024B-43F8-9010-394B7E4F2338}" srcId="{DC00E04C-D8D1-422E-9544-7ED200CD3C6E}" destId="{6C0812E0-6FF5-498D-ABEE-9154ED9DC344}" srcOrd="0" destOrd="0" parTransId="{EA9F5927-DC2E-4DF5-A131-3176E1A5B7C5}" sibTransId="{51E5FDC3-0BC4-498D-B1A0-82207CE34C3D}"/>
    <dgm:cxn modelId="{4D89A7EB-A6EE-4927-8527-8991390EAB78}" type="presParOf" srcId="{9BF9EEE9-AC97-4D5A-B6A6-124DD5B930EE}" destId="{04C277C8-D51D-4991-8D62-3ACC8AA3932E}" srcOrd="0" destOrd="0" presId="urn:microsoft.com/office/officeart/2005/8/layout/lProcess2"/>
    <dgm:cxn modelId="{807B6665-8B5B-487F-810A-5B3A8547FEE1}" type="presParOf" srcId="{04C277C8-D51D-4991-8D62-3ACC8AA3932E}" destId="{D7A3AF39-5D1C-4497-819A-2895FFBEEE69}" srcOrd="0" destOrd="0" presId="urn:microsoft.com/office/officeart/2005/8/layout/lProcess2"/>
    <dgm:cxn modelId="{7B81A5B0-3A1D-4616-9045-4F4491C97F3F}" type="presParOf" srcId="{04C277C8-D51D-4991-8D62-3ACC8AA3932E}" destId="{B0AADF0B-E7B2-49FF-9DDD-25296459E98C}" srcOrd="1" destOrd="0" presId="urn:microsoft.com/office/officeart/2005/8/layout/lProcess2"/>
    <dgm:cxn modelId="{195BE5C2-052B-400A-817E-E29F10754044}" type="presParOf" srcId="{04C277C8-D51D-4991-8D62-3ACC8AA3932E}" destId="{04A31C31-486C-45F3-B980-942993B8BFA7}" srcOrd="2" destOrd="0" presId="urn:microsoft.com/office/officeart/2005/8/layout/lProcess2"/>
    <dgm:cxn modelId="{67851D36-488F-40EA-8394-4E9AA6A348E5}" type="presParOf" srcId="{04A31C31-486C-45F3-B980-942993B8BFA7}" destId="{CAC0686F-5003-462A-B440-CB45F6CA0D2C}" srcOrd="0" destOrd="0" presId="urn:microsoft.com/office/officeart/2005/8/layout/lProcess2"/>
    <dgm:cxn modelId="{A4125047-8AD8-4F55-8112-E34D3C61F36B}" type="presParOf" srcId="{CAC0686F-5003-462A-B440-CB45F6CA0D2C}" destId="{B034B410-B7EF-48D5-9C44-E6897D227570}" srcOrd="0" destOrd="0" presId="urn:microsoft.com/office/officeart/2005/8/layout/lProcess2"/>
    <dgm:cxn modelId="{AC1E2DD6-9A63-4748-83AF-F832886FED0C}" type="presParOf" srcId="{CAC0686F-5003-462A-B440-CB45F6CA0D2C}" destId="{00F5987F-AFDE-4B23-B61D-0B5C889BD4C9}" srcOrd="1" destOrd="0" presId="urn:microsoft.com/office/officeart/2005/8/layout/lProcess2"/>
    <dgm:cxn modelId="{E736AFFB-30C9-4287-BB21-0A24CB7F11A6}" type="presParOf" srcId="{CAC0686F-5003-462A-B440-CB45F6CA0D2C}" destId="{295AE77B-F4FB-43FF-9946-7BEC58A6ED81}" srcOrd="2" destOrd="0" presId="urn:microsoft.com/office/officeart/2005/8/layout/lProcess2"/>
    <dgm:cxn modelId="{FDC2DC90-2CFF-4060-8513-225FD53E4FA2}" type="presParOf" srcId="{CAC0686F-5003-462A-B440-CB45F6CA0D2C}" destId="{1967FC77-AC1D-4611-B39C-8D2866D6CDA3}" srcOrd="3" destOrd="0" presId="urn:microsoft.com/office/officeart/2005/8/layout/lProcess2"/>
    <dgm:cxn modelId="{B64CEFB2-DC5F-4CCD-B7C6-EFF09A700F7C}" type="presParOf" srcId="{CAC0686F-5003-462A-B440-CB45F6CA0D2C}" destId="{B08F1175-AD27-4492-8864-63971C040703}" srcOrd="4" destOrd="0" presId="urn:microsoft.com/office/officeart/2005/8/layout/lProcess2"/>
    <dgm:cxn modelId="{DFFC2A66-E009-4014-B4BC-8AA0F85C1735}" type="presParOf" srcId="{CAC0686F-5003-462A-B440-CB45F6CA0D2C}" destId="{91EB303A-3A78-4C06-9698-C876194A6920}" srcOrd="5" destOrd="0" presId="urn:microsoft.com/office/officeart/2005/8/layout/lProcess2"/>
    <dgm:cxn modelId="{D3272BF9-E491-48C1-B41A-2D2721CC203C}" type="presParOf" srcId="{CAC0686F-5003-462A-B440-CB45F6CA0D2C}" destId="{38AE6260-A29B-4383-86F5-3C87A6114AA5}" srcOrd="6" destOrd="0" presId="urn:microsoft.com/office/officeart/2005/8/layout/lProcess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988ED4B-9CAD-477E-92D7-189A05D85E1B}" type="doc">
      <dgm:prSet loTypeId="urn:microsoft.com/office/officeart/2005/8/layout/lProcess2" loCatId="list" qsTypeId="urn:microsoft.com/office/officeart/2005/8/quickstyle/simple2" qsCatId="simple" csTypeId="urn:microsoft.com/office/officeart/2005/8/colors/colorful1#6" csCatId="colorful" phldr="1"/>
      <dgm:spPr/>
      <dgm:t>
        <a:bodyPr/>
        <a:lstStyle/>
        <a:p>
          <a:endParaRPr lang="en-US"/>
        </a:p>
      </dgm:t>
    </dgm:pt>
    <dgm:pt modelId="{4E18C071-5FAF-4808-A5F2-ADC768E7D9EB}">
      <dgm:prSet phldrT="[Text]"/>
      <dgm:spPr>
        <a:solidFill>
          <a:schemeClr val="accent5">
            <a:lumMod val="75000"/>
          </a:schemeClr>
        </a:solidFill>
      </dgm:spPr>
      <dgm:t>
        <a:bodyPr/>
        <a:lstStyle/>
        <a:p>
          <a:r>
            <a:rPr lang="en-US" b="1" cap="none" spc="0" dirty="0" smtClean="0">
              <a:ln w="12700">
                <a:prstDash val="solid"/>
              </a:ln>
              <a:effectLst/>
            </a:rPr>
            <a:t>Hot dog</a:t>
          </a:r>
          <a:endParaRPr lang="en-US" b="1" cap="none" spc="0" dirty="0">
            <a:ln w="12700">
              <a:prstDash val="solid"/>
            </a:ln>
            <a:effectLst/>
          </a:endParaRPr>
        </a:p>
      </dgm:t>
    </dgm:pt>
    <dgm:pt modelId="{758EEAA2-37FD-4B02-B870-E59E587A4B0A}" type="parTrans" cxnId="{62B415D9-E9D7-4B4F-9BA8-2D2CBB2BD258}">
      <dgm:prSet/>
      <dgm:spPr/>
      <dgm:t>
        <a:bodyPr/>
        <a:lstStyle/>
        <a:p>
          <a:endParaRPr lang="en-US"/>
        </a:p>
      </dgm:t>
    </dgm:pt>
    <dgm:pt modelId="{E7401956-8B0F-46B8-84DE-DCE114F36BED}" type="sibTrans" cxnId="{62B415D9-E9D7-4B4F-9BA8-2D2CBB2BD258}">
      <dgm:prSet/>
      <dgm:spPr/>
      <dgm:t>
        <a:bodyPr/>
        <a:lstStyle/>
        <a:p>
          <a:endParaRPr lang="en-US"/>
        </a:p>
      </dgm:t>
    </dgm:pt>
    <dgm:pt modelId="{E23081E5-9935-4DEA-8D36-B684CB866053}">
      <dgm:prSet phldrT="[Text]"/>
      <dgm:spPr>
        <a:solidFill>
          <a:schemeClr val="bg2">
            <a:lumMod val="75000"/>
          </a:schemeClr>
        </a:solidFill>
      </dgm:spPr>
      <dgm:t>
        <a:bodyPr/>
        <a:lstStyle/>
        <a:p>
          <a:r>
            <a:rPr lang="en-US" dirty="0" smtClean="0">
              <a:solidFill>
                <a:schemeClr val="tx1"/>
              </a:solidFill>
            </a:rPr>
            <a:t>Turkey</a:t>
          </a:r>
          <a:endParaRPr lang="en-US" dirty="0">
            <a:solidFill>
              <a:schemeClr val="tx1"/>
            </a:solidFill>
          </a:endParaRPr>
        </a:p>
      </dgm:t>
    </dgm:pt>
    <dgm:pt modelId="{0150DE59-A709-4C1A-B6EC-5F5C5C2F8395}" type="parTrans" cxnId="{3B548E73-EAF3-41AF-B31C-FD27AF32B7E7}">
      <dgm:prSet/>
      <dgm:spPr/>
      <dgm:t>
        <a:bodyPr/>
        <a:lstStyle/>
        <a:p>
          <a:endParaRPr lang="en-US"/>
        </a:p>
      </dgm:t>
    </dgm:pt>
    <dgm:pt modelId="{A26D9A3D-C526-42E1-B557-BCEE42F64BCF}" type="sibTrans" cxnId="{3B548E73-EAF3-41AF-B31C-FD27AF32B7E7}">
      <dgm:prSet/>
      <dgm:spPr/>
      <dgm:t>
        <a:bodyPr/>
        <a:lstStyle/>
        <a:p>
          <a:endParaRPr lang="en-US"/>
        </a:p>
      </dgm:t>
    </dgm:pt>
    <dgm:pt modelId="{3AA70466-30B9-4447-8A44-62C2EF14B2FC}">
      <dgm:prSet phldrT="[Text]"/>
      <dgm:spPr/>
      <dgm:t>
        <a:bodyPr/>
        <a:lstStyle/>
        <a:p>
          <a:r>
            <a:rPr lang="en-US" dirty="0" smtClean="0">
              <a:solidFill>
                <a:schemeClr val="tx1"/>
              </a:solidFill>
            </a:rPr>
            <a:t>Peru</a:t>
          </a:r>
          <a:endParaRPr lang="en-US" dirty="0">
            <a:solidFill>
              <a:schemeClr val="tx1"/>
            </a:solidFill>
          </a:endParaRPr>
        </a:p>
      </dgm:t>
    </dgm:pt>
    <dgm:pt modelId="{DD48CCCE-3B95-4DB4-A36C-5281771C9E35}" type="parTrans" cxnId="{B185DCF2-01C2-4F24-AD55-998178546867}">
      <dgm:prSet/>
      <dgm:spPr/>
      <dgm:t>
        <a:bodyPr/>
        <a:lstStyle/>
        <a:p>
          <a:endParaRPr lang="en-US"/>
        </a:p>
      </dgm:t>
    </dgm:pt>
    <dgm:pt modelId="{AEE8A190-6165-41CA-B905-3421F3ECE93C}" type="sibTrans" cxnId="{B185DCF2-01C2-4F24-AD55-998178546867}">
      <dgm:prSet/>
      <dgm:spPr/>
      <dgm:t>
        <a:bodyPr/>
        <a:lstStyle/>
        <a:p>
          <a:endParaRPr lang="en-US"/>
        </a:p>
      </dgm:t>
    </dgm:pt>
    <dgm:pt modelId="{438DBA20-64FC-4D02-B7AE-0BA06C8D51EC}">
      <dgm:prSet/>
      <dgm:spPr>
        <a:solidFill>
          <a:schemeClr val="accent1">
            <a:lumMod val="60000"/>
            <a:lumOff val="40000"/>
          </a:schemeClr>
        </a:solidFill>
      </dgm:spPr>
      <dgm:t>
        <a:bodyPr/>
        <a:lstStyle/>
        <a:p>
          <a:r>
            <a:rPr lang="en-US" dirty="0" smtClean="0">
              <a:solidFill>
                <a:schemeClr val="tx1"/>
              </a:solidFill>
            </a:rPr>
            <a:t>Greece</a:t>
          </a:r>
          <a:endParaRPr lang="en-US" dirty="0">
            <a:solidFill>
              <a:schemeClr val="tx1"/>
            </a:solidFill>
          </a:endParaRPr>
        </a:p>
      </dgm:t>
    </dgm:pt>
    <dgm:pt modelId="{20381D28-01B7-4040-9D0A-8285C5DA9950}" type="parTrans" cxnId="{BBD700EC-1172-45A3-AE7A-5D8067D7DBDC}">
      <dgm:prSet/>
      <dgm:spPr/>
      <dgm:t>
        <a:bodyPr/>
        <a:lstStyle/>
        <a:p>
          <a:endParaRPr lang="en-US"/>
        </a:p>
      </dgm:t>
    </dgm:pt>
    <dgm:pt modelId="{7FB08465-B3D7-46B5-A2A4-AEE7DF2A5DA7}" type="sibTrans" cxnId="{BBD700EC-1172-45A3-AE7A-5D8067D7DBDC}">
      <dgm:prSet/>
      <dgm:spPr/>
      <dgm:t>
        <a:bodyPr/>
        <a:lstStyle/>
        <a:p>
          <a:endParaRPr lang="en-US"/>
        </a:p>
      </dgm:t>
    </dgm:pt>
    <dgm:pt modelId="{A961F2F9-AABF-4480-A1DB-5E4EF0E95F88}">
      <dgm:prSet/>
      <dgm:spPr/>
      <dgm:t>
        <a:bodyPr/>
        <a:lstStyle/>
        <a:p>
          <a:r>
            <a:rPr lang="en-US" dirty="0" smtClean="0">
              <a:solidFill>
                <a:schemeClr val="tx1"/>
              </a:solidFill>
            </a:rPr>
            <a:t>Indonesia</a:t>
          </a:r>
          <a:endParaRPr lang="en-US" dirty="0">
            <a:solidFill>
              <a:schemeClr val="tx1"/>
            </a:solidFill>
          </a:endParaRPr>
        </a:p>
      </dgm:t>
    </dgm:pt>
    <dgm:pt modelId="{36FA764F-F182-430E-A3FC-96292399F2F4}" type="parTrans" cxnId="{7DD1987C-B31D-410F-837C-7697966703C8}">
      <dgm:prSet/>
      <dgm:spPr/>
      <dgm:t>
        <a:bodyPr/>
        <a:lstStyle/>
        <a:p>
          <a:endParaRPr lang="en-US"/>
        </a:p>
      </dgm:t>
    </dgm:pt>
    <dgm:pt modelId="{39BCD33C-F9E8-4D71-B879-1EEAAC7F18B9}" type="sibTrans" cxnId="{7DD1987C-B31D-410F-837C-7697966703C8}">
      <dgm:prSet/>
      <dgm:spPr/>
      <dgm:t>
        <a:bodyPr/>
        <a:lstStyle/>
        <a:p>
          <a:endParaRPr lang="en-US"/>
        </a:p>
      </dgm:t>
    </dgm:pt>
    <dgm:pt modelId="{2E9E476A-2557-40AE-810B-D6E38C20E784}" type="pres">
      <dgm:prSet presAssocID="{8988ED4B-9CAD-477E-92D7-189A05D85E1B}" presName="theList" presStyleCnt="0">
        <dgm:presLayoutVars>
          <dgm:dir/>
          <dgm:animLvl val="lvl"/>
          <dgm:resizeHandles val="exact"/>
        </dgm:presLayoutVars>
      </dgm:prSet>
      <dgm:spPr/>
      <dgm:t>
        <a:bodyPr/>
        <a:lstStyle/>
        <a:p>
          <a:endParaRPr lang="en-US"/>
        </a:p>
      </dgm:t>
    </dgm:pt>
    <dgm:pt modelId="{6520C14E-5F4A-4809-BDFF-C5773E774FA2}" type="pres">
      <dgm:prSet presAssocID="{4E18C071-5FAF-4808-A5F2-ADC768E7D9EB}" presName="compNode" presStyleCnt="0"/>
      <dgm:spPr/>
      <dgm:t>
        <a:bodyPr/>
        <a:lstStyle/>
        <a:p>
          <a:endParaRPr lang="en-US"/>
        </a:p>
      </dgm:t>
    </dgm:pt>
    <dgm:pt modelId="{8B4A5978-EC4C-42A0-8ED9-B5884E25DEEF}" type="pres">
      <dgm:prSet presAssocID="{4E18C071-5FAF-4808-A5F2-ADC768E7D9EB}" presName="aNode" presStyleLbl="bgShp" presStyleIdx="0" presStyleCnt="1"/>
      <dgm:spPr/>
      <dgm:t>
        <a:bodyPr/>
        <a:lstStyle/>
        <a:p>
          <a:endParaRPr lang="en-US"/>
        </a:p>
      </dgm:t>
    </dgm:pt>
    <dgm:pt modelId="{AF5FDCD0-DCCF-4FFC-8F53-08759D798153}" type="pres">
      <dgm:prSet presAssocID="{4E18C071-5FAF-4808-A5F2-ADC768E7D9EB}" presName="textNode" presStyleLbl="bgShp" presStyleIdx="0" presStyleCnt="1"/>
      <dgm:spPr/>
      <dgm:t>
        <a:bodyPr/>
        <a:lstStyle/>
        <a:p>
          <a:endParaRPr lang="en-US"/>
        </a:p>
      </dgm:t>
    </dgm:pt>
    <dgm:pt modelId="{AE369E16-1C82-493C-9F40-11AA007D85C2}" type="pres">
      <dgm:prSet presAssocID="{4E18C071-5FAF-4808-A5F2-ADC768E7D9EB}" presName="compChildNode" presStyleCnt="0"/>
      <dgm:spPr/>
      <dgm:t>
        <a:bodyPr/>
        <a:lstStyle/>
        <a:p>
          <a:endParaRPr lang="en-US"/>
        </a:p>
      </dgm:t>
    </dgm:pt>
    <dgm:pt modelId="{5892E790-587C-49CF-B187-A71E7C5C82EA}" type="pres">
      <dgm:prSet presAssocID="{4E18C071-5FAF-4808-A5F2-ADC768E7D9EB}" presName="theInnerList" presStyleCnt="0"/>
      <dgm:spPr/>
      <dgm:t>
        <a:bodyPr/>
        <a:lstStyle/>
        <a:p>
          <a:endParaRPr lang="en-US"/>
        </a:p>
      </dgm:t>
    </dgm:pt>
    <dgm:pt modelId="{6F4B88C3-B837-4E12-98D8-98AE0986FB53}" type="pres">
      <dgm:prSet presAssocID="{E23081E5-9935-4DEA-8D36-B684CB866053}" presName="childNode" presStyleLbl="node1" presStyleIdx="0" presStyleCnt="4">
        <dgm:presLayoutVars>
          <dgm:bulletEnabled val="1"/>
        </dgm:presLayoutVars>
      </dgm:prSet>
      <dgm:spPr/>
      <dgm:t>
        <a:bodyPr/>
        <a:lstStyle/>
        <a:p>
          <a:endParaRPr lang="en-US"/>
        </a:p>
      </dgm:t>
    </dgm:pt>
    <dgm:pt modelId="{86B9188D-5354-4A48-942F-A332B3BA2956}" type="pres">
      <dgm:prSet presAssocID="{E23081E5-9935-4DEA-8D36-B684CB866053}" presName="aSpace2" presStyleCnt="0"/>
      <dgm:spPr/>
      <dgm:t>
        <a:bodyPr/>
        <a:lstStyle/>
        <a:p>
          <a:endParaRPr lang="en-US"/>
        </a:p>
      </dgm:t>
    </dgm:pt>
    <dgm:pt modelId="{5528BE6D-3AC0-4E0F-8D44-672FECD827CD}" type="pres">
      <dgm:prSet presAssocID="{438DBA20-64FC-4D02-B7AE-0BA06C8D51EC}" presName="childNode" presStyleLbl="node1" presStyleIdx="1" presStyleCnt="4">
        <dgm:presLayoutVars>
          <dgm:bulletEnabled val="1"/>
        </dgm:presLayoutVars>
      </dgm:prSet>
      <dgm:spPr/>
      <dgm:t>
        <a:bodyPr/>
        <a:lstStyle/>
        <a:p>
          <a:endParaRPr lang="en-US"/>
        </a:p>
      </dgm:t>
    </dgm:pt>
    <dgm:pt modelId="{5C1CC60A-1F0B-4914-BB5D-0CC43B09E7FC}" type="pres">
      <dgm:prSet presAssocID="{438DBA20-64FC-4D02-B7AE-0BA06C8D51EC}" presName="aSpace2" presStyleCnt="0"/>
      <dgm:spPr/>
      <dgm:t>
        <a:bodyPr/>
        <a:lstStyle/>
        <a:p>
          <a:endParaRPr lang="en-US"/>
        </a:p>
      </dgm:t>
    </dgm:pt>
    <dgm:pt modelId="{346B776F-4D16-4083-BE1C-0588FE8FED12}" type="pres">
      <dgm:prSet presAssocID="{A961F2F9-AABF-4480-A1DB-5E4EF0E95F88}" presName="childNode" presStyleLbl="node1" presStyleIdx="2" presStyleCnt="4">
        <dgm:presLayoutVars>
          <dgm:bulletEnabled val="1"/>
        </dgm:presLayoutVars>
      </dgm:prSet>
      <dgm:spPr/>
      <dgm:t>
        <a:bodyPr/>
        <a:lstStyle/>
        <a:p>
          <a:endParaRPr lang="en-US"/>
        </a:p>
      </dgm:t>
    </dgm:pt>
    <dgm:pt modelId="{DFB1FEFF-6277-4A51-8809-472254E88537}" type="pres">
      <dgm:prSet presAssocID="{A961F2F9-AABF-4480-A1DB-5E4EF0E95F88}" presName="aSpace2" presStyleCnt="0"/>
      <dgm:spPr/>
      <dgm:t>
        <a:bodyPr/>
        <a:lstStyle/>
        <a:p>
          <a:endParaRPr lang="en-US"/>
        </a:p>
      </dgm:t>
    </dgm:pt>
    <dgm:pt modelId="{77CEC0BE-1B05-468C-8504-65FBDD55EE40}" type="pres">
      <dgm:prSet presAssocID="{3AA70466-30B9-4447-8A44-62C2EF14B2FC}" presName="childNode" presStyleLbl="node1" presStyleIdx="3" presStyleCnt="4">
        <dgm:presLayoutVars>
          <dgm:bulletEnabled val="1"/>
        </dgm:presLayoutVars>
      </dgm:prSet>
      <dgm:spPr/>
      <dgm:t>
        <a:bodyPr/>
        <a:lstStyle/>
        <a:p>
          <a:endParaRPr lang="en-US"/>
        </a:p>
      </dgm:t>
    </dgm:pt>
  </dgm:ptLst>
  <dgm:cxnLst>
    <dgm:cxn modelId="{D50619D4-10EB-413F-B085-2B9D29C704D3}" type="presOf" srcId="{8988ED4B-9CAD-477E-92D7-189A05D85E1B}" destId="{2E9E476A-2557-40AE-810B-D6E38C20E784}" srcOrd="0" destOrd="0" presId="urn:microsoft.com/office/officeart/2005/8/layout/lProcess2"/>
    <dgm:cxn modelId="{B185DCF2-01C2-4F24-AD55-998178546867}" srcId="{4E18C071-5FAF-4808-A5F2-ADC768E7D9EB}" destId="{3AA70466-30B9-4447-8A44-62C2EF14B2FC}" srcOrd="3" destOrd="0" parTransId="{DD48CCCE-3B95-4DB4-A36C-5281771C9E35}" sibTransId="{AEE8A190-6165-41CA-B905-3421F3ECE93C}"/>
    <dgm:cxn modelId="{6C2F1C40-383B-47B7-9998-7EB61244FD85}" type="presOf" srcId="{438DBA20-64FC-4D02-B7AE-0BA06C8D51EC}" destId="{5528BE6D-3AC0-4E0F-8D44-672FECD827CD}" srcOrd="0" destOrd="0" presId="urn:microsoft.com/office/officeart/2005/8/layout/lProcess2"/>
    <dgm:cxn modelId="{7DD1987C-B31D-410F-837C-7697966703C8}" srcId="{4E18C071-5FAF-4808-A5F2-ADC768E7D9EB}" destId="{A961F2F9-AABF-4480-A1DB-5E4EF0E95F88}" srcOrd="2" destOrd="0" parTransId="{36FA764F-F182-430E-A3FC-96292399F2F4}" sibTransId="{39BCD33C-F9E8-4D71-B879-1EEAAC7F18B9}"/>
    <dgm:cxn modelId="{BBD700EC-1172-45A3-AE7A-5D8067D7DBDC}" srcId="{4E18C071-5FAF-4808-A5F2-ADC768E7D9EB}" destId="{438DBA20-64FC-4D02-B7AE-0BA06C8D51EC}" srcOrd="1" destOrd="0" parTransId="{20381D28-01B7-4040-9D0A-8285C5DA9950}" sibTransId="{7FB08465-B3D7-46B5-A2A4-AEE7DF2A5DA7}"/>
    <dgm:cxn modelId="{3B548E73-EAF3-41AF-B31C-FD27AF32B7E7}" srcId="{4E18C071-5FAF-4808-A5F2-ADC768E7D9EB}" destId="{E23081E5-9935-4DEA-8D36-B684CB866053}" srcOrd="0" destOrd="0" parTransId="{0150DE59-A709-4C1A-B6EC-5F5C5C2F8395}" sibTransId="{A26D9A3D-C526-42E1-B557-BCEE42F64BCF}"/>
    <dgm:cxn modelId="{056F9269-C061-442A-A732-5C5900DD747B}" type="presOf" srcId="{3AA70466-30B9-4447-8A44-62C2EF14B2FC}" destId="{77CEC0BE-1B05-468C-8504-65FBDD55EE40}" srcOrd="0" destOrd="0" presId="urn:microsoft.com/office/officeart/2005/8/layout/lProcess2"/>
    <dgm:cxn modelId="{62B415D9-E9D7-4B4F-9BA8-2D2CBB2BD258}" srcId="{8988ED4B-9CAD-477E-92D7-189A05D85E1B}" destId="{4E18C071-5FAF-4808-A5F2-ADC768E7D9EB}" srcOrd="0" destOrd="0" parTransId="{758EEAA2-37FD-4B02-B870-E59E587A4B0A}" sibTransId="{E7401956-8B0F-46B8-84DE-DCE114F36BED}"/>
    <dgm:cxn modelId="{EB08BB1C-AD80-4E19-B196-8F057D7C3EE2}" type="presOf" srcId="{E23081E5-9935-4DEA-8D36-B684CB866053}" destId="{6F4B88C3-B837-4E12-98D8-98AE0986FB53}" srcOrd="0" destOrd="0" presId="urn:microsoft.com/office/officeart/2005/8/layout/lProcess2"/>
    <dgm:cxn modelId="{56AB2DE3-E018-47D4-A995-EAFA9458C704}" type="presOf" srcId="{A961F2F9-AABF-4480-A1DB-5E4EF0E95F88}" destId="{346B776F-4D16-4083-BE1C-0588FE8FED12}" srcOrd="0" destOrd="0" presId="urn:microsoft.com/office/officeart/2005/8/layout/lProcess2"/>
    <dgm:cxn modelId="{E02A9F2D-A192-448F-8480-0E3C115DBA84}" type="presOf" srcId="{4E18C071-5FAF-4808-A5F2-ADC768E7D9EB}" destId="{8B4A5978-EC4C-42A0-8ED9-B5884E25DEEF}" srcOrd="0" destOrd="0" presId="urn:microsoft.com/office/officeart/2005/8/layout/lProcess2"/>
    <dgm:cxn modelId="{AB72E316-3AA0-4B7D-B4FC-3242AD56F813}" type="presOf" srcId="{4E18C071-5FAF-4808-A5F2-ADC768E7D9EB}" destId="{AF5FDCD0-DCCF-4FFC-8F53-08759D798153}" srcOrd="1" destOrd="0" presId="urn:microsoft.com/office/officeart/2005/8/layout/lProcess2"/>
    <dgm:cxn modelId="{B2A07BE9-1B76-4CCB-A275-7B9342E04190}" type="presParOf" srcId="{2E9E476A-2557-40AE-810B-D6E38C20E784}" destId="{6520C14E-5F4A-4809-BDFF-C5773E774FA2}" srcOrd="0" destOrd="0" presId="urn:microsoft.com/office/officeart/2005/8/layout/lProcess2"/>
    <dgm:cxn modelId="{60A54AD2-1393-48DF-9C42-E3FB3C4FF29B}" type="presParOf" srcId="{6520C14E-5F4A-4809-BDFF-C5773E774FA2}" destId="{8B4A5978-EC4C-42A0-8ED9-B5884E25DEEF}" srcOrd="0" destOrd="0" presId="urn:microsoft.com/office/officeart/2005/8/layout/lProcess2"/>
    <dgm:cxn modelId="{6EF62853-DB14-44FC-AABB-84E21E67EC51}" type="presParOf" srcId="{6520C14E-5F4A-4809-BDFF-C5773E774FA2}" destId="{AF5FDCD0-DCCF-4FFC-8F53-08759D798153}" srcOrd="1" destOrd="0" presId="urn:microsoft.com/office/officeart/2005/8/layout/lProcess2"/>
    <dgm:cxn modelId="{49085EC7-478F-461D-8B32-EE79D1492C60}" type="presParOf" srcId="{6520C14E-5F4A-4809-BDFF-C5773E774FA2}" destId="{AE369E16-1C82-493C-9F40-11AA007D85C2}" srcOrd="2" destOrd="0" presId="urn:microsoft.com/office/officeart/2005/8/layout/lProcess2"/>
    <dgm:cxn modelId="{CE87BA86-F3B6-401C-A5FA-340D6DE3E7FC}" type="presParOf" srcId="{AE369E16-1C82-493C-9F40-11AA007D85C2}" destId="{5892E790-587C-49CF-B187-A71E7C5C82EA}" srcOrd="0" destOrd="0" presId="urn:microsoft.com/office/officeart/2005/8/layout/lProcess2"/>
    <dgm:cxn modelId="{AA6100DD-0004-42A6-AE6C-3AE7CC8BBC6A}" type="presParOf" srcId="{5892E790-587C-49CF-B187-A71E7C5C82EA}" destId="{6F4B88C3-B837-4E12-98D8-98AE0986FB53}" srcOrd="0" destOrd="0" presId="urn:microsoft.com/office/officeart/2005/8/layout/lProcess2"/>
    <dgm:cxn modelId="{FC92C1CA-4643-430F-A108-21AB447F5049}" type="presParOf" srcId="{5892E790-587C-49CF-B187-A71E7C5C82EA}" destId="{86B9188D-5354-4A48-942F-A332B3BA2956}" srcOrd="1" destOrd="0" presId="urn:microsoft.com/office/officeart/2005/8/layout/lProcess2"/>
    <dgm:cxn modelId="{C5ED2D90-C805-450D-A898-B2526279AC67}" type="presParOf" srcId="{5892E790-587C-49CF-B187-A71E7C5C82EA}" destId="{5528BE6D-3AC0-4E0F-8D44-672FECD827CD}" srcOrd="2" destOrd="0" presId="urn:microsoft.com/office/officeart/2005/8/layout/lProcess2"/>
    <dgm:cxn modelId="{521FC829-9BD7-4BDD-8AC1-811CE04ACCF6}" type="presParOf" srcId="{5892E790-587C-49CF-B187-A71E7C5C82EA}" destId="{5C1CC60A-1F0B-4914-BB5D-0CC43B09E7FC}" srcOrd="3" destOrd="0" presId="urn:microsoft.com/office/officeart/2005/8/layout/lProcess2"/>
    <dgm:cxn modelId="{0FEFFB5C-3481-436D-A37D-8FA82B5BBA52}" type="presParOf" srcId="{5892E790-587C-49CF-B187-A71E7C5C82EA}" destId="{346B776F-4D16-4083-BE1C-0588FE8FED12}" srcOrd="4" destOrd="0" presId="urn:microsoft.com/office/officeart/2005/8/layout/lProcess2"/>
    <dgm:cxn modelId="{5DC604D5-427F-447E-9EB9-F318FD1A5347}" type="presParOf" srcId="{5892E790-587C-49CF-B187-A71E7C5C82EA}" destId="{DFB1FEFF-6277-4A51-8809-472254E88537}" srcOrd="5" destOrd="0" presId="urn:microsoft.com/office/officeart/2005/8/layout/lProcess2"/>
    <dgm:cxn modelId="{F7B27755-82D4-4204-85E0-501598CCE4B8}" type="presParOf" srcId="{5892E790-587C-49CF-B187-A71E7C5C82EA}" destId="{77CEC0BE-1B05-468C-8504-65FBDD55EE40}" srcOrd="6" destOrd="0" presId="urn:microsoft.com/office/officeart/2005/8/layout/lProcess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116EB3D-E003-4675-B415-392856F2ADD2}" type="doc">
      <dgm:prSet loTypeId="urn:microsoft.com/office/officeart/2005/8/layout/default#1" loCatId="list" qsTypeId="urn:microsoft.com/office/officeart/2005/8/quickstyle/simple2" qsCatId="simple" csTypeId="urn:microsoft.com/office/officeart/2005/8/colors/colorful1#7" csCatId="colorful" phldr="1"/>
      <dgm:spPr/>
      <dgm:t>
        <a:bodyPr/>
        <a:lstStyle/>
        <a:p>
          <a:endParaRPr lang="en-US"/>
        </a:p>
      </dgm:t>
    </dgm:pt>
    <dgm:pt modelId="{90CC2F43-B2FF-4FE8-8637-A16A33B86A39}">
      <dgm:prSet/>
      <dgm:spPr>
        <a:solidFill>
          <a:schemeClr val="accent1">
            <a:lumMod val="60000"/>
            <a:lumOff val="40000"/>
          </a:schemeClr>
        </a:solidFill>
      </dgm:spPr>
      <dgm:t>
        <a:bodyPr/>
        <a:lstStyle/>
        <a:p>
          <a:r>
            <a:rPr lang="en-US" b="1" dirty="0" smtClean="0">
              <a:solidFill>
                <a:schemeClr val="tx1"/>
              </a:solidFill>
            </a:rPr>
            <a:t>Native American</a:t>
          </a:r>
          <a:endParaRPr lang="en-US" b="1" dirty="0">
            <a:solidFill>
              <a:schemeClr val="tx1"/>
            </a:solidFill>
          </a:endParaRPr>
        </a:p>
      </dgm:t>
    </dgm:pt>
    <dgm:pt modelId="{58AA88EC-64AD-4CE1-B3B3-5112B05E6163}" type="parTrans" cxnId="{7C2F5EA0-7297-482D-B6FE-6EE39136F84D}">
      <dgm:prSet/>
      <dgm:spPr/>
      <dgm:t>
        <a:bodyPr/>
        <a:lstStyle/>
        <a:p>
          <a:endParaRPr lang="en-US"/>
        </a:p>
      </dgm:t>
    </dgm:pt>
    <dgm:pt modelId="{605F1141-9234-4EBA-AAE4-1957D71B4306}" type="sibTrans" cxnId="{7C2F5EA0-7297-482D-B6FE-6EE39136F84D}">
      <dgm:prSet/>
      <dgm:spPr/>
      <dgm:t>
        <a:bodyPr/>
        <a:lstStyle/>
        <a:p>
          <a:endParaRPr lang="en-US"/>
        </a:p>
      </dgm:t>
    </dgm:pt>
    <dgm:pt modelId="{227D91D8-931E-4F7F-8CAC-DAF3EAAD7073}">
      <dgm:prSet/>
      <dgm:spPr>
        <a:solidFill>
          <a:schemeClr val="accent3">
            <a:lumMod val="20000"/>
            <a:lumOff val="80000"/>
          </a:schemeClr>
        </a:solidFill>
      </dgm:spPr>
      <dgm:t>
        <a:bodyPr/>
        <a:lstStyle/>
        <a:p>
          <a:r>
            <a:rPr lang="en-US" b="1" dirty="0" smtClean="0">
              <a:solidFill>
                <a:schemeClr val="tx1"/>
              </a:solidFill>
            </a:rPr>
            <a:t>Scandinavian</a:t>
          </a:r>
          <a:endParaRPr lang="en-US" b="1" dirty="0">
            <a:solidFill>
              <a:schemeClr val="tx1"/>
            </a:solidFill>
          </a:endParaRPr>
        </a:p>
      </dgm:t>
    </dgm:pt>
    <dgm:pt modelId="{FCF0069D-B9CF-43EA-BC8E-93986249D05B}" type="parTrans" cxnId="{4E3253B0-1BAB-4381-9C97-00D7C5D47678}">
      <dgm:prSet/>
      <dgm:spPr/>
      <dgm:t>
        <a:bodyPr/>
        <a:lstStyle/>
        <a:p>
          <a:endParaRPr lang="en-US"/>
        </a:p>
      </dgm:t>
    </dgm:pt>
    <dgm:pt modelId="{C2036FB2-0420-4981-8748-0E73FC41CBD6}" type="sibTrans" cxnId="{4E3253B0-1BAB-4381-9C97-00D7C5D47678}">
      <dgm:prSet/>
      <dgm:spPr/>
      <dgm:t>
        <a:bodyPr/>
        <a:lstStyle/>
        <a:p>
          <a:endParaRPr lang="en-US"/>
        </a:p>
      </dgm:t>
    </dgm:pt>
    <dgm:pt modelId="{2A476AE7-09D3-4137-A701-54BF505F3602}">
      <dgm:prSet/>
      <dgm:spPr/>
      <dgm:t>
        <a:bodyPr/>
        <a:lstStyle/>
        <a:p>
          <a:r>
            <a:rPr lang="en-US" b="1" dirty="0" smtClean="0">
              <a:solidFill>
                <a:schemeClr val="tx1"/>
              </a:solidFill>
            </a:rPr>
            <a:t>Germans from Russia</a:t>
          </a:r>
          <a:endParaRPr lang="en-US" b="1" dirty="0">
            <a:solidFill>
              <a:schemeClr val="tx1"/>
            </a:solidFill>
          </a:endParaRPr>
        </a:p>
      </dgm:t>
    </dgm:pt>
    <dgm:pt modelId="{B6AD0C45-C1D6-4657-8EE7-A13CE71CD424}" type="parTrans" cxnId="{97AFBF2D-4CFA-4F1C-81A2-3F6F7BE813DD}">
      <dgm:prSet/>
      <dgm:spPr/>
      <dgm:t>
        <a:bodyPr/>
        <a:lstStyle/>
        <a:p>
          <a:endParaRPr lang="en-US"/>
        </a:p>
      </dgm:t>
    </dgm:pt>
    <dgm:pt modelId="{90C8D575-E432-4E44-BF53-A0FD21A47531}" type="sibTrans" cxnId="{97AFBF2D-4CFA-4F1C-81A2-3F6F7BE813DD}">
      <dgm:prSet/>
      <dgm:spPr/>
      <dgm:t>
        <a:bodyPr/>
        <a:lstStyle/>
        <a:p>
          <a:endParaRPr lang="en-US"/>
        </a:p>
      </dgm:t>
    </dgm:pt>
    <dgm:pt modelId="{C98FED9C-68B3-40DE-810C-32D860603429}">
      <dgm:prSet/>
      <dgm:spPr/>
      <dgm:t>
        <a:bodyPr/>
        <a:lstStyle/>
        <a:p>
          <a:r>
            <a:rPr lang="en-US" b="1" dirty="0" smtClean="0">
              <a:solidFill>
                <a:schemeClr val="tx1"/>
              </a:solidFill>
            </a:rPr>
            <a:t>Hispanic</a:t>
          </a:r>
          <a:endParaRPr lang="en-US" b="1" dirty="0">
            <a:solidFill>
              <a:schemeClr val="tx1"/>
            </a:solidFill>
          </a:endParaRPr>
        </a:p>
      </dgm:t>
    </dgm:pt>
    <dgm:pt modelId="{B3B34D43-56F4-410B-AB5B-BC48DE45F481}" type="parTrans" cxnId="{F70A3251-880E-4BDE-8037-6C30190C8FC1}">
      <dgm:prSet/>
      <dgm:spPr/>
      <dgm:t>
        <a:bodyPr/>
        <a:lstStyle/>
        <a:p>
          <a:endParaRPr lang="en-US"/>
        </a:p>
      </dgm:t>
    </dgm:pt>
    <dgm:pt modelId="{6ACE1C74-ED76-4F51-A785-D94708BAFCC6}" type="sibTrans" cxnId="{F70A3251-880E-4BDE-8037-6C30190C8FC1}">
      <dgm:prSet/>
      <dgm:spPr/>
      <dgm:t>
        <a:bodyPr/>
        <a:lstStyle/>
        <a:p>
          <a:endParaRPr lang="en-US"/>
        </a:p>
      </dgm:t>
    </dgm:pt>
    <dgm:pt modelId="{9DF4E9C9-D184-48ED-B216-4021196A944C}">
      <dgm:prSet/>
      <dgm:spPr/>
      <dgm:t>
        <a:bodyPr/>
        <a:lstStyle/>
        <a:p>
          <a:r>
            <a:rPr lang="en-US" b="1" dirty="0" smtClean="0">
              <a:solidFill>
                <a:schemeClr val="tx1"/>
              </a:solidFill>
            </a:rPr>
            <a:t>Bosnian</a:t>
          </a:r>
          <a:endParaRPr lang="en-US" b="1" dirty="0">
            <a:solidFill>
              <a:schemeClr val="tx1"/>
            </a:solidFill>
          </a:endParaRPr>
        </a:p>
      </dgm:t>
    </dgm:pt>
    <dgm:pt modelId="{EC4B1BDF-C999-4F5E-AC21-B54C892CB526}" type="parTrans" cxnId="{3D5349E3-5686-409C-95D0-9695B709DE35}">
      <dgm:prSet/>
      <dgm:spPr/>
      <dgm:t>
        <a:bodyPr/>
        <a:lstStyle/>
        <a:p>
          <a:endParaRPr lang="en-US"/>
        </a:p>
      </dgm:t>
    </dgm:pt>
    <dgm:pt modelId="{DA5FD787-7049-4BE6-9CE2-4730FF21F6FA}" type="sibTrans" cxnId="{3D5349E3-5686-409C-95D0-9695B709DE35}">
      <dgm:prSet/>
      <dgm:spPr/>
      <dgm:t>
        <a:bodyPr/>
        <a:lstStyle/>
        <a:p>
          <a:endParaRPr lang="en-US"/>
        </a:p>
      </dgm:t>
    </dgm:pt>
    <dgm:pt modelId="{6E3E79EF-2C29-4EF0-A40B-541EC1A59A37}">
      <dgm:prSet/>
      <dgm:spPr>
        <a:solidFill>
          <a:schemeClr val="accent4">
            <a:lumMod val="60000"/>
            <a:lumOff val="40000"/>
          </a:schemeClr>
        </a:solidFill>
      </dgm:spPr>
      <dgm:t>
        <a:bodyPr/>
        <a:lstStyle/>
        <a:p>
          <a:r>
            <a:rPr lang="en-US" b="1" dirty="0" smtClean="0">
              <a:solidFill>
                <a:schemeClr val="tx1"/>
              </a:solidFill>
            </a:rPr>
            <a:t>Kurdish</a:t>
          </a:r>
          <a:endParaRPr lang="en-US" b="1" dirty="0">
            <a:solidFill>
              <a:schemeClr val="tx1"/>
            </a:solidFill>
          </a:endParaRPr>
        </a:p>
      </dgm:t>
    </dgm:pt>
    <dgm:pt modelId="{940B21AD-27D8-40D4-AB59-3E241D12CB33}" type="parTrans" cxnId="{297E47E7-25B8-449B-9E17-094AC3D8C2E9}">
      <dgm:prSet/>
      <dgm:spPr/>
      <dgm:t>
        <a:bodyPr/>
        <a:lstStyle/>
        <a:p>
          <a:endParaRPr lang="en-US"/>
        </a:p>
      </dgm:t>
    </dgm:pt>
    <dgm:pt modelId="{561C9504-9050-4AEA-8CDB-4D9D2CE4D3CB}" type="sibTrans" cxnId="{297E47E7-25B8-449B-9E17-094AC3D8C2E9}">
      <dgm:prSet/>
      <dgm:spPr/>
      <dgm:t>
        <a:bodyPr/>
        <a:lstStyle/>
        <a:p>
          <a:endParaRPr lang="en-US"/>
        </a:p>
      </dgm:t>
    </dgm:pt>
    <dgm:pt modelId="{0C5E6ED9-E82B-4A63-BD41-C1F9AC75994C}">
      <dgm:prSet/>
      <dgm:spPr>
        <a:solidFill>
          <a:schemeClr val="accent3">
            <a:lumMod val="20000"/>
            <a:lumOff val="80000"/>
          </a:schemeClr>
        </a:solidFill>
      </dgm:spPr>
      <dgm:t>
        <a:bodyPr/>
        <a:lstStyle/>
        <a:p>
          <a:r>
            <a:rPr lang="en-US" b="1" dirty="0" smtClean="0">
              <a:solidFill>
                <a:schemeClr val="tx1"/>
              </a:solidFill>
            </a:rPr>
            <a:t>Liberian</a:t>
          </a:r>
          <a:endParaRPr lang="en-US" b="1" dirty="0">
            <a:solidFill>
              <a:schemeClr val="tx1"/>
            </a:solidFill>
          </a:endParaRPr>
        </a:p>
      </dgm:t>
    </dgm:pt>
    <dgm:pt modelId="{BB550EDF-E502-4A1C-A2DD-8D5A5BBAC1F0}" type="parTrans" cxnId="{AD1140FC-64FA-4567-BE99-6B46A9032ADC}">
      <dgm:prSet/>
      <dgm:spPr/>
      <dgm:t>
        <a:bodyPr/>
        <a:lstStyle/>
        <a:p>
          <a:endParaRPr lang="en-US"/>
        </a:p>
      </dgm:t>
    </dgm:pt>
    <dgm:pt modelId="{00428C65-6E84-4DB3-BC17-047089BAB49C}" type="sibTrans" cxnId="{AD1140FC-64FA-4567-BE99-6B46A9032ADC}">
      <dgm:prSet/>
      <dgm:spPr/>
      <dgm:t>
        <a:bodyPr/>
        <a:lstStyle/>
        <a:p>
          <a:endParaRPr lang="en-US"/>
        </a:p>
      </dgm:t>
    </dgm:pt>
    <dgm:pt modelId="{DA5A9D2A-DC37-4207-8496-AAB3D88E01F0}">
      <dgm:prSet/>
      <dgm:spPr>
        <a:solidFill>
          <a:schemeClr val="accent1">
            <a:lumMod val="60000"/>
            <a:lumOff val="40000"/>
          </a:schemeClr>
        </a:solidFill>
      </dgm:spPr>
      <dgm:t>
        <a:bodyPr/>
        <a:lstStyle/>
        <a:p>
          <a:r>
            <a:rPr lang="en-US" b="1" dirty="0" smtClean="0">
              <a:solidFill>
                <a:schemeClr val="tx1"/>
              </a:solidFill>
            </a:rPr>
            <a:t>Somali</a:t>
          </a:r>
          <a:endParaRPr lang="en-US" b="1" dirty="0">
            <a:solidFill>
              <a:schemeClr val="tx1"/>
            </a:solidFill>
          </a:endParaRPr>
        </a:p>
      </dgm:t>
    </dgm:pt>
    <dgm:pt modelId="{EDAE7D83-64E6-4250-A5A7-E891D0F60AB9}" type="parTrans" cxnId="{C0B00B11-F816-4644-BF30-982D05FE27A4}">
      <dgm:prSet/>
      <dgm:spPr/>
      <dgm:t>
        <a:bodyPr/>
        <a:lstStyle/>
        <a:p>
          <a:endParaRPr lang="en-US"/>
        </a:p>
      </dgm:t>
    </dgm:pt>
    <dgm:pt modelId="{EA3A1266-2E7F-42D9-AAC7-9D3716F67091}" type="sibTrans" cxnId="{C0B00B11-F816-4644-BF30-982D05FE27A4}">
      <dgm:prSet/>
      <dgm:spPr/>
      <dgm:t>
        <a:bodyPr/>
        <a:lstStyle/>
        <a:p>
          <a:endParaRPr lang="en-US"/>
        </a:p>
      </dgm:t>
    </dgm:pt>
    <dgm:pt modelId="{12EB8E8B-E2F0-4069-9931-54C983F80F56}">
      <dgm:prSet/>
      <dgm:spPr/>
      <dgm:t>
        <a:bodyPr/>
        <a:lstStyle/>
        <a:p>
          <a:r>
            <a:rPr lang="en-US" b="1" dirty="0" smtClean="0">
              <a:solidFill>
                <a:schemeClr val="tx1"/>
              </a:solidFill>
            </a:rPr>
            <a:t>Sudanese</a:t>
          </a:r>
          <a:endParaRPr lang="en-US" b="1" dirty="0">
            <a:solidFill>
              <a:schemeClr val="tx1"/>
            </a:solidFill>
          </a:endParaRPr>
        </a:p>
      </dgm:t>
    </dgm:pt>
    <dgm:pt modelId="{23B0252B-BA6C-49D1-893C-9C702FA75EF5}" type="parTrans" cxnId="{ECA4D6E0-793B-45B7-ADEB-CB479887575A}">
      <dgm:prSet/>
      <dgm:spPr/>
      <dgm:t>
        <a:bodyPr/>
        <a:lstStyle/>
        <a:p>
          <a:endParaRPr lang="en-US"/>
        </a:p>
      </dgm:t>
    </dgm:pt>
    <dgm:pt modelId="{2C724173-826F-4083-8218-B7DB15729F07}" type="sibTrans" cxnId="{ECA4D6E0-793B-45B7-ADEB-CB479887575A}">
      <dgm:prSet/>
      <dgm:spPr/>
      <dgm:t>
        <a:bodyPr/>
        <a:lstStyle/>
        <a:p>
          <a:endParaRPr lang="en-US"/>
        </a:p>
      </dgm:t>
    </dgm:pt>
    <dgm:pt modelId="{74685CFD-EFFB-4B0A-A046-0190B94FA6A2}">
      <dgm:prSet/>
      <dgm:spPr/>
      <dgm:t>
        <a:bodyPr/>
        <a:lstStyle/>
        <a:p>
          <a:r>
            <a:rPr lang="en-US" b="1" dirty="0" smtClean="0">
              <a:solidFill>
                <a:schemeClr val="tx1"/>
              </a:solidFill>
            </a:rPr>
            <a:t>Vietnamese</a:t>
          </a:r>
          <a:endParaRPr lang="en-US" b="1" dirty="0">
            <a:solidFill>
              <a:schemeClr val="tx1"/>
            </a:solidFill>
          </a:endParaRPr>
        </a:p>
      </dgm:t>
    </dgm:pt>
    <dgm:pt modelId="{D1AD3128-0FFE-4AC5-A56C-58B82DDBD1D4}" type="parTrans" cxnId="{0E183308-63E3-436F-A0A0-0DD1D1C4F050}">
      <dgm:prSet/>
      <dgm:spPr/>
      <dgm:t>
        <a:bodyPr/>
        <a:lstStyle/>
        <a:p>
          <a:endParaRPr lang="en-US"/>
        </a:p>
      </dgm:t>
    </dgm:pt>
    <dgm:pt modelId="{BCC5A6AF-7C54-4DA7-954A-A02BA825B8D1}" type="sibTrans" cxnId="{0E183308-63E3-436F-A0A0-0DD1D1C4F050}">
      <dgm:prSet/>
      <dgm:spPr/>
      <dgm:t>
        <a:bodyPr/>
        <a:lstStyle/>
        <a:p>
          <a:endParaRPr lang="en-US"/>
        </a:p>
      </dgm:t>
    </dgm:pt>
    <dgm:pt modelId="{B14CADE1-7E26-4DD9-9C2A-4F26676B9AB2}" type="pres">
      <dgm:prSet presAssocID="{9116EB3D-E003-4675-B415-392856F2ADD2}" presName="diagram" presStyleCnt="0">
        <dgm:presLayoutVars>
          <dgm:dir/>
          <dgm:resizeHandles val="exact"/>
        </dgm:presLayoutVars>
      </dgm:prSet>
      <dgm:spPr/>
      <dgm:t>
        <a:bodyPr/>
        <a:lstStyle/>
        <a:p>
          <a:endParaRPr lang="en-US"/>
        </a:p>
      </dgm:t>
    </dgm:pt>
    <dgm:pt modelId="{39C4EA41-64A6-4087-BC9C-8FD8C1C1A2B6}" type="pres">
      <dgm:prSet presAssocID="{90CC2F43-B2FF-4FE8-8637-A16A33B86A39}" presName="node" presStyleLbl="node1" presStyleIdx="0" presStyleCnt="10">
        <dgm:presLayoutVars>
          <dgm:bulletEnabled val="1"/>
        </dgm:presLayoutVars>
      </dgm:prSet>
      <dgm:spPr/>
      <dgm:t>
        <a:bodyPr/>
        <a:lstStyle/>
        <a:p>
          <a:endParaRPr lang="en-US"/>
        </a:p>
      </dgm:t>
    </dgm:pt>
    <dgm:pt modelId="{D9411110-6A4C-4EC6-B60A-22F55AF75C84}" type="pres">
      <dgm:prSet presAssocID="{605F1141-9234-4EBA-AAE4-1957D71B4306}" presName="sibTrans" presStyleCnt="0"/>
      <dgm:spPr/>
    </dgm:pt>
    <dgm:pt modelId="{559163D1-0AEE-47D4-9A67-C9E5C2406058}" type="pres">
      <dgm:prSet presAssocID="{227D91D8-931E-4F7F-8CAC-DAF3EAAD7073}" presName="node" presStyleLbl="node1" presStyleIdx="1" presStyleCnt="10">
        <dgm:presLayoutVars>
          <dgm:bulletEnabled val="1"/>
        </dgm:presLayoutVars>
      </dgm:prSet>
      <dgm:spPr/>
      <dgm:t>
        <a:bodyPr/>
        <a:lstStyle/>
        <a:p>
          <a:endParaRPr lang="en-US"/>
        </a:p>
      </dgm:t>
    </dgm:pt>
    <dgm:pt modelId="{D7B53824-6609-48E2-A5E8-DF28A79F8D19}" type="pres">
      <dgm:prSet presAssocID="{C2036FB2-0420-4981-8748-0E73FC41CBD6}" presName="sibTrans" presStyleCnt="0"/>
      <dgm:spPr/>
    </dgm:pt>
    <dgm:pt modelId="{DD8FDF25-8F9E-4500-907E-CEDD4AEE99A9}" type="pres">
      <dgm:prSet presAssocID="{2A476AE7-09D3-4137-A701-54BF505F3602}" presName="node" presStyleLbl="node1" presStyleIdx="2" presStyleCnt="10">
        <dgm:presLayoutVars>
          <dgm:bulletEnabled val="1"/>
        </dgm:presLayoutVars>
      </dgm:prSet>
      <dgm:spPr/>
      <dgm:t>
        <a:bodyPr/>
        <a:lstStyle/>
        <a:p>
          <a:endParaRPr lang="en-US"/>
        </a:p>
      </dgm:t>
    </dgm:pt>
    <dgm:pt modelId="{CBE30CD2-D090-4087-8869-A0BB311D1604}" type="pres">
      <dgm:prSet presAssocID="{90C8D575-E432-4E44-BF53-A0FD21A47531}" presName="sibTrans" presStyleCnt="0"/>
      <dgm:spPr/>
    </dgm:pt>
    <dgm:pt modelId="{8539262A-FDFD-4539-AE35-D3AED3D77B59}" type="pres">
      <dgm:prSet presAssocID="{C98FED9C-68B3-40DE-810C-32D860603429}" presName="node" presStyleLbl="node1" presStyleIdx="3" presStyleCnt="10">
        <dgm:presLayoutVars>
          <dgm:bulletEnabled val="1"/>
        </dgm:presLayoutVars>
      </dgm:prSet>
      <dgm:spPr/>
      <dgm:t>
        <a:bodyPr/>
        <a:lstStyle/>
        <a:p>
          <a:endParaRPr lang="en-US"/>
        </a:p>
      </dgm:t>
    </dgm:pt>
    <dgm:pt modelId="{ECF30F79-EC48-4E23-9A78-0E807589DAD8}" type="pres">
      <dgm:prSet presAssocID="{6ACE1C74-ED76-4F51-A785-D94708BAFCC6}" presName="sibTrans" presStyleCnt="0"/>
      <dgm:spPr/>
    </dgm:pt>
    <dgm:pt modelId="{8D1A7AF2-D151-4598-900C-A85477BCF510}" type="pres">
      <dgm:prSet presAssocID="{9DF4E9C9-D184-48ED-B216-4021196A944C}" presName="node" presStyleLbl="node1" presStyleIdx="4" presStyleCnt="10">
        <dgm:presLayoutVars>
          <dgm:bulletEnabled val="1"/>
        </dgm:presLayoutVars>
      </dgm:prSet>
      <dgm:spPr/>
      <dgm:t>
        <a:bodyPr/>
        <a:lstStyle/>
        <a:p>
          <a:endParaRPr lang="en-US"/>
        </a:p>
      </dgm:t>
    </dgm:pt>
    <dgm:pt modelId="{D97AD971-E2A4-4C78-BE68-9163A912AE9B}" type="pres">
      <dgm:prSet presAssocID="{DA5FD787-7049-4BE6-9CE2-4730FF21F6FA}" presName="sibTrans" presStyleCnt="0"/>
      <dgm:spPr/>
    </dgm:pt>
    <dgm:pt modelId="{BC8DD9F2-DD3C-4910-936A-23D208C8FABB}" type="pres">
      <dgm:prSet presAssocID="{6E3E79EF-2C29-4EF0-A40B-541EC1A59A37}" presName="node" presStyleLbl="node1" presStyleIdx="5" presStyleCnt="10">
        <dgm:presLayoutVars>
          <dgm:bulletEnabled val="1"/>
        </dgm:presLayoutVars>
      </dgm:prSet>
      <dgm:spPr/>
      <dgm:t>
        <a:bodyPr/>
        <a:lstStyle/>
        <a:p>
          <a:endParaRPr lang="en-US"/>
        </a:p>
      </dgm:t>
    </dgm:pt>
    <dgm:pt modelId="{54D565DF-237C-4E60-A6FA-AE83A12DB3D6}" type="pres">
      <dgm:prSet presAssocID="{561C9504-9050-4AEA-8CDB-4D9D2CE4D3CB}" presName="sibTrans" presStyleCnt="0"/>
      <dgm:spPr/>
    </dgm:pt>
    <dgm:pt modelId="{0AD37D83-0946-4486-9E52-CD16B272C379}" type="pres">
      <dgm:prSet presAssocID="{0C5E6ED9-E82B-4A63-BD41-C1F9AC75994C}" presName="node" presStyleLbl="node1" presStyleIdx="6" presStyleCnt="10">
        <dgm:presLayoutVars>
          <dgm:bulletEnabled val="1"/>
        </dgm:presLayoutVars>
      </dgm:prSet>
      <dgm:spPr/>
      <dgm:t>
        <a:bodyPr/>
        <a:lstStyle/>
        <a:p>
          <a:endParaRPr lang="en-US"/>
        </a:p>
      </dgm:t>
    </dgm:pt>
    <dgm:pt modelId="{138D0825-890C-4F3E-8B64-C6CCC45C1C79}" type="pres">
      <dgm:prSet presAssocID="{00428C65-6E84-4DB3-BC17-047089BAB49C}" presName="sibTrans" presStyleCnt="0"/>
      <dgm:spPr/>
    </dgm:pt>
    <dgm:pt modelId="{D19D77C2-6FF4-4738-977A-78607B990B3F}" type="pres">
      <dgm:prSet presAssocID="{DA5A9D2A-DC37-4207-8496-AAB3D88E01F0}" presName="node" presStyleLbl="node1" presStyleIdx="7" presStyleCnt="10">
        <dgm:presLayoutVars>
          <dgm:bulletEnabled val="1"/>
        </dgm:presLayoutVars>
      </dgm:prSet>
      <dgm:spPr/>
      <dgm:t>
        <a:bodyPr/>
        <a:lstStyle/>
        <a:p>
          <a:endParaRPr lang="en-US"/>
        </a:p>
      </dgm:t>
    </dgm:pt>
    <dgm:pt modelId="{7EA71723-D097-4200-B72B-F0C9D38B4C06}" type="pres">
      <dgm:prSet presAssocID="{EA3A1266-2E7F-42D9-AAC7-9D3716F67091}" presName="sibTrans" presStyleCnt="0"/>
      <dgm:spPr/>
    </dgm:pt>
    <dgm:pt modelId="{3ED3FCF1-1FC4-4B6E-9EC1-4AC6B40995D2}" type="pres">
      <dgm:prSet presAssocID="{12EB8E8B-E2F0-4069-9931-54C983F80F56}" presName="node" presStyleLbl="node1" presStyleIdx="8" presStyleCnt="10">
        <dgm:presLayoutVars>
          <dgm:bulletEnabled val="1"/>
        </dgm:presLayoutVars>
      </dgm:prSet>
      <dgm:spPr/>
      <dgm:t>
        <a:bodyPr/>
        <a:lstStyle/>
        <a:p>
          <a:endParaRPr lang="en-US"/>
        </a:p>
      </dgm:t>
    </dgm:pt>
    <dgm:pt modelId="{DBD44580-C8A9-4CDB-ABD5-760DFDFCF2D1}" type="pres">
      <dgm:prSet presAssocID="{2C724173-826F-4083-8218-B7DB15729F07}" presName="sibTrans" presStyleCnt="0"/>
      <dgm:spPr/>
    </dgm:pt>
    <dgm:pt modelId="{EE272D82-6EB2-45EF-AB7F-6033943479D2}" type="pres">
      <dgm:prSet presAssocID="{74685CFD-EFFB-4B0A-A046-0190B94FA6A2}" presName="node" presStyleLbl="node1" presStyleIdx="9" presStyleCnt="10">
        <dgm:presLayoutVars>
          <dgm:bulletEnabled val="1"/>
        </dgm:presLayoutVars>
      </dgm:prSet>
      <dgm:spPr/>
      <dgm:t>
        <a:bodyPr/>
        <a:lstStyle/>
        <a:p>
          <a:endParaRPr lang="en-US"/>
        </a:p>
      </dgm:t>
    </dgm:pt>
  </dgm:ptLst>
  <dgm:cxnLst>
    <dgm:cxn modelId="{1F689EB4-A5B3-47CD-9320-215AB5158DDA}" type="presOf" srcId="{0C5E6ED9-E82B-4A63-BD41-C1F9AC75994C}" destId="{0AD37D83-0946-4486-9E52-CD16B272C379}" srcOrd="0" destOrd="0" presId="urn:microsoft.com/office/officeart/2005/8/layout/default#1"/>
    <dgm:cxn modelId="{13D2EE2B-46DD-4B74-BBF4-687EBF6D3424}" type="presOf" srcId="{2A476AE7-09D3-4137-A701-54BF505F3602}" destId="{DD8FDF25-8F9E-4500-907E-CEDD4AEE99A9}" srcOrd="0" destOrd="0" presId="urn:microsoft.com/office/officeart/2005/8/layout/default#1"/>
    <dgm:cxn modelId="{5A2F86EF-D708-4835-AF69-5B546D7D21C3}" type="presOf" srcId="{9DF4E9C9-D184-48ED-B216-4021196A944C}" destId="{8D1A7AF2-D151-4598-900C-A85477BCF510}" srcOrd="0" destOrd="0" presId="urn:microsoft.com/office/officeart/2005/8/layout/default#1"/>
    <dgm:cxn modelId="{C0B00B11-F816-4644-BF30-982D05FE27A4}" srcId="{9116EB3D-E003-4675-B415-392856F2ADD2}" destId="{DA5A9D2A-DC37-4207-8496-AAB3D88E01F0}" srcOrd="7" destOrd="0" parTransId="{EDAE7D83-64E6-4250-A5A7-E891D0F60AB9}" sibTransId="{EA3A1266-2E7F-42D9-AAC7-9D3716F67091}"/>
    <dgm:cxn modelId="{F3D5159F-1D0A-441E-8C81-4736289450B4}" type="presOf" srcId="{90CC2F43-B2FF-4FE8-8637-A16A33B86A39}" destId="{39C4EA41-64A6-4087-BC9C-8FD8C1C1A2B6}" srcOrd="0" destOrd="0" presId="urn:microsoft.com/office/officeart/2005/8/layout/default#1"/>
    <dgm:cxn modelId="{C7884354-B518-4BFE-A090-2841E914C586}" type="presOf" srcId="{9116EB3D-E003-4675-B415-392856F2ADD2}" destId="{B14CADE1-7E26-4DD9-9C2A-4F26676B9AB2}" srcOrd="0" destOrd="0" presId="urn:microsoft.com/office/officeart/2005/8/layout/default#1"/>
    <dgm:cxn modelId="{FE3C7BD2-2F85-46FF-AC27-CA1D8B3707AF}" type="presOf" srcId="{C98FED9C-68B3-40DE-810C-32D860603429}" destId="{8539262A-FDFD-4539-AE35-D3AED3D77B59}" srcOrd="0" destOrd="0" presId="urn:microsoft.com/office/officeart/2005/8/layout/default#1"/>
    <dgm:cxn modelId="{7C2F5EA0-7297-482D-B6FE-6EE39136F84D}" srcId="{9116EB3D-E003-4675-B415-392856F2ADD2}" destId="{90CC2F43-B2FF-4FE8-8637-A16A33B86A39}" srcOrd="0" destOrd="0" parTransId="{58AA88EC-64AD-4CE1-B3B3-5112B05E6163}" sibTransId="{605F1141-9234-4EBA-AAE4-1957D71B4306}"/>
    <dgm:cxn modelId="{97AFBF2D-4CFA-4F1C-81A2-3F6F7BE813DD}" srcId="{9116EB3D-E003-4675-B415-392856F2ADD2}" destId="{2A476AE7-09D3-4137-A701-54BF505F3602}" srcOrd="2" destOrd="0" parTransId="{B6AD0C45-C1D6-4657-8EE7-A13CE71CD424}" sibTransId="{90C8D575-E432-4E44-BF53-A0FD21A47531}"/>
    <dgm:cxn modelId="{C37E89B9-A5E8-472A-A4EF-3253A71F566D}" type="presOf" srcId="{74685CFD-EFFB-4B0A-A046-0190B94FA6A2}" destId="{EE272D82-6EB2-45EF-AB7F-6033943479D2}" srcOrd="0" destOrd="0" presId="urn:microsoft.com/office/officeart/2005/8/layout/default#1"/>
    <dgm:cxn modelId="{297E47E7-25B8-449B-9E17-094AC3D8C2E9}" srcId="{9116EB3D-E003-4675-B415-392856F2ADD2}" destId="{6E3E79EF-2C29-4EF0-A40B-541EC1A59A37}" srcOrd="5" destOrd="0" parTransId="{940B21AD-27D8-40D4-AB59-3E241D12CB33}" sibTransId="{561C9504-9050-4AEA-8CDB-4D9D2CE4D3CB}"/>
    <dgm:cxn modelId="{0E183308-63E3-436F-A0A0-0DD1D1C4F050}" srcId="{9116EB3D-E003-4675-B415-392856F2ADD2}" destId="{74685CFD-EFFB-4B0A-A046-0190B94FA6A2}" srcOrd="9" destOrd="0" parTransId="{D1AD3128-0FFE-4AC5-A56C-58B82DDBD1D4}" sibTransId="{BCC5A6AF-7C54-4DA7-954A-A02BA825B8D1}"/>
    <dgm:cxn modelId="{3DD6398F-2623-4D2D-97E3-B88EC9BCABFF}" type="presOf" srcId="{6E3E79EF-2C29-4EF0-A40B-541EC1A59A37}" destId="{BC8DD9F2-DD3C-4910-936A-23D208C8FABB}" srcOrd="0" destOrd="0" presId="urn:microsoft.com/office/officeart/2005/8/layout/default#1"/>
    <dgm:cxn modelId="{AD1140FC-64FA-4567-BE99-6B46A9032ADC}" srcId="{9116EB3D-E003-4675-B415-392856F2ADD2}" destId="{0C5E6ED9-E82B-4A63-BD41-C1F9AC75994C}" srcOrd="6" destOrd="0" parTransId="{BB550EDF-E502-4A1C-A2DD-8D5A5BBAC1F0}" sibTransId="{00428C65-6E84-4DB3-BC17-047089BAB49C}"/>
    <dgm:cxn modelId="{048C72F9-3309-4DF6-BC96-D025D15A4CF9}" type="presOf" srcId="{12EB8E8B-E2F0-4069-9931-54C983F80F56}" destId="{3ED3FCF1-1FC4-4B6E-9EC1-4AC6B40995D2}" srcOrd="0" destOrd="0" presId="urn:microsoft.com/office/officeart/2005/8/layout/default#1"/>
    <dgm:cxn modelId="{F278484C-70DF-4EB0-A030-B617452B5A82}" type="presOf" srcId="{227D91D8-931E-4F7F-8CAC-DAF3EAAD7073}" destId="{559163D1-0AEE-47D4-9A67-C9E5C2406058}" srcOrd="0" destOrd="0" presId="urn:microsoft.com/office/officeart/2005/8/layout/default#1"/>
    <dgm:cxn modelId="{4E3253B0-1BAB-4381-9C97-00D7C5D47678}" srcId="{9116EB3D-E003-4675-B415-392856F2ADD2}" destId="{227D91D8-931E-4F7F-8CAC-DAF3EAAD7073}" srcOrd="1" destOrd="0" parTransId="{FCF0069D-B9CF-43EA-BC8E-93986249D05B}" sibTransId="{C2036FB2-0420-4981-8748-0E73FC41CBD6}"/>
    <dgm:cxn modelId="{B618E1B9-0E78-44AE-88C7-EBC045F55DA8}" type="presOf" srcId="{DA5A9D2A-DC37-4207-8496-AAB3D88E01F0}" destId="{D19D77C2-6FF4-4738-977A-78607B990B3F}" srcOrd="0" destOrd="0" presId="urn:microsoft.com/office/officeart/2005/8/layout/default#1"/>
    <dgm:cxn modelId="{ECA4D6E0-793B-45B7-ADEB-CB479887575A}" srcId="{9116EB3D-E003-4675-B415-392856F2ADD2}" destId="{12EB8E8B-E2F0-4069-9931-54C983F80F56}" srcOrd="8" destOrd="0" parTransId="{23B0252B-BA6C-49D1-893C-9C702FA75EF5}" sibTransId="{2C724173-826F-4083-8218-B7DB15729F07}"/>
    <dgm:cxn modelId="{3D5349E3-5686-409C-95D0-9695B709DE35}" srcId="{9116EB3D-E003-4675-B415-392856F2ADD2}" destId="{9DF4E9C9-D184-48ED-B216-4021196A944C}" srcOrd="4" destOrd="0" parTransId="{EC4B1BDF-C999-4F5E-AC21-B54C892CB526}" sibTransId="{DA5FD787-7049-4BE6-9CE2-4730FF21F6FA}"/>
    <dgm:cxn modelId="{F70A3251-880E-4BDE-8037-6C30190C8FC1}" srcId="{9116EB3D-E003-4675-B415-392856F2ADD2}" destId="{C98FED9C-68B3-40DE-810C-32D860603429}" srcOrd="3" destOrd="0" parTransId="{B3B34D43-56F4-410B-AB5B-BC48DE45F481}" sibTransId="{6ACE1C74-ED76-4F51-A785-D94708BAFCC6}"/>
    <dgm:cxn modelId="{863A1788-F577-4042-B903-F962A498C762}" type="presParOf" srcId="{B14CADE1-7E26-4DD9-9C2A-4F26676B9AB2}" destId="{39C4EA41-64A6-4087-BC9C-8FD8C1C1A2B6}" srcOrd="0" destOrd="0" presId="urn:microsoft.com/office/officeart/2005/8/layout/default#1"/>
    <dgm:cxn modelId="{0DA225C3-2786-4445-A578-6C19778B6F3F}" type="presParOf" srcId="{B14CADE1-7E26-4DD9-9C2A-4F26676B9AB2}" destId="{D9411110-6A4C-4EC6-B60A-22F55AF75C84}" srcOrd="1" destOrd="0" presId="urn:microsoft.com/office/officeart/2005/8/layout/default#1"/>
    <dgm:cxn modelId="{57D807FB-248B-4551-AD08-7396A33EF086}" type="presParOf" srcId="{B14CADE1-7E26-4DD9-9C2A-4F26676B9AB2}" destId="{559163D1-0AEE-47D4-9A67-C9E5C2406058}" srcOrd="2" destOrd="0" presId="urn:microsoft.com/office/officeart/2005/8/layout/default#1"/>
    <dgm:cxn modelId="{D11FC784-18F9-4B39-B40A-DA4CEA548973}" type="presParOf" srcId="{B14CADE1-7E26-4DD9-9C2A-4F26676B9AB2}" destId="{D7B53824-6609-48E2-A5E8-DF28A79F8D19}" srcOrd="3" destOrd="0" presId="urn:microsoft.com/office/officeart/2005/8/layout/default#1"/>
    <dgm:cxn modelId="{21918586-0D6D-4E89-A12B-312892B45E8B}" type="presParOf" srcId="{B14CADE1-7E26-4DD9-9C2A-4F26676B9AB2}" destId="{DD8FDF25-8F9E-4500-907E-CEDD4AEE99A9}" srcOrd="4" destOrd="0" presId="urn:microsoft.com/office/officeart/2005/8/layout/default#1"/>
    <dgm:cxn modelId="{D25C4B72-2AFB-4D93-8F5E-163411FCB34A}" type="presParOf" srcId="{B14CADE1-7E26-4DD9-9C2A-4F26676B9AB2}" destId="{CBE30CD2-D090-4087-8869-A0BB311D1604}" srcOrd="5" destOrd="0" presId="urn:microsoft.com/office/officeart/2005/8/layout/default#1"/>
    <dgm:cxn modelId="{1C15177E-8EDB-42C1-A3A6-192FC2BAC4B7}" type="presParOf" srcId="{B14CADE1-7E26-4DD9-9C2A-4F26676B9AB2}" destId="{8539262A-FDFD-4539-AE35-D3AED3D77B59}" srcOrd="6" destOrd="0" presId="urn:microsoft.com/office/officeart/2005/8/layout/default#1"/>
    <dgm:cxn modelId="{8707C325-6B2A-48EF-BFCC-CD2E4AEB877B}" type="presParOf" srcId="{B14CADE1-7E26-4DD9-9C2A-4F26676B9AB2}" destId="{ECF30F79-EC48-4E23-9A78-0E807589DAD8}" srcOrd="7" destOrd="0" presId="urn:microsoft.com/office/officeart/2005/8/layout/default#1"/>
    <dgm:cxn modelId="{DBFA9CF9-1790-4F6C-9DAE-95BFABC5C47A}" type="presParOf" srcId="{B14CADE1-7E26-4DD9-9C2A-4F26676B9AB2}" destId="{8D1A7AF2-D151-4598-900C-A85477BCF510}" srcOrd="8" destOrd="0" presId="urn:microsoft.com/office/officeart/2005/8/layout/default#1"/>
    <dgm:cxn modelId="{0CE5940F-A255-419C-A951-B7DA54F177A5}" type="presParOf" srcId="{B14CADE1-7E26-4DD9-9C2A-4F26676B9AB2}" destId="{D97AD971-E2A4-4C78-BE68-9163A912AE9B}" srcOrd="9" destOrd="0" presId="urn:microsoft.com/office/officeart/2005/8/layout/default#1"/>
    <dgm:cxn modelId="{4FCA9602-E0E3-4D24-A608-58CD5623D313}" type="presParOf" srcId="{B14CADE1-7E26-4DD9-9C2A-4F26676B9AB2}" destId="{BC8DD9F2-DD3C-4910-936A-23D208C8FABB}" srcOrd="10" destOrd="0" presId="urn:microsoft.com/office/officeart/2005/8/layout/default#1"/>
    <dgm:cxn modelId="{2C3099D3-1622-4EB8-BF98-454BD4A70814}" type="presParOf" srcId="{B14CADE1-7E26-4DD9-9C2A-4F26676B9AB2}" destId="{54D565DF-237C-4E60-A6FA-AE83A12DB3D6}" srcOrd="11" destOrd="0" presId="urn:microsoft.com/office/officeart/2005/8/layout/default#1"/>
    <dgm:cxn modelId="{831AB2A1-5FAA-4583-A172-648336C0BA03}" type="presParOf" srcId="{B14CADE1-7E26-4DD9-9C2A-4F26676B9AB2}" destId="{0AD37D83-0946-4486-9E52-CD16B272C379}" srcOrd="12" destOrd="0" presId="urn:microsoft.com/office/officeart/2005/8/layout/default#1"/>
    <dgm:cxn modelId="{9E015059-3D67-4CBB-B3EF-D583A0AA43B9}" type="presParOf" srcId="{B14CADE1-7E26-4DD9-9C2A-4F26676B9AB2}" destId="{138D0825-890C-4F3E-8B64-C6CCC45C1C79}" srcOrd="13" destOrd="0" presId="urn:microsoft.com/office/officeart/2005/8/layout/default#1"/>
    <dgm:cxn modelId="{0BF01C12-B264-447E-AF00-0838E8BDD3F0}" type="presParOf" srcId="{B14CADE1-7E26-4DD9-9C2A-4F26676B9AB2}" destId="{D19D77C2-6FF4-4738-977A-78607B990B3F}" srcOrd="14" destOrd="0" presId="urn:microsoft.com/office/officeart/2005/8/layout/default#1"/>
    <dgm:cxn modelId="{D168DB22-54A1-46A5-8808-20B0D9F4CBD2}" type="presParOf" srcId="{B14CADE1-7E26-4DD9-9C2A-4F26676B9AB2}" destId="{7EA71723-D097-4200-B72B-F0C9D38B4C06}" srcOrd="15" destOrd="0" presId="urn:microsoft.com/office/officeart/2005/8/layout/default#1"/>
    <dgm:cxn modelId="{1E852709-2117-425F-A7CF-28FB6F15F4FF}" type="presParOf" srcId="{B14CADE1-7E26-4DD9-9C2A-4F26676B9AB2}" destId="{3ED3FCF1-1FC4-4B6E-9EC1-4AC6B40995D2}" srcOrd="16" destOrd="0" presId="urn:microsoft.com/office/officeart/2005/8/layout/default#1"/>
    <dgm:cxn modelId="{02E473BD-936C-4B24-AC1F-74FB5E658A02}" type="presParOf" srcId="{B14CADE1-7E26-4DD9-9C2A-4F26676B9AB2}" destId="{DBD44580-C8A9-4CDB-ABD5-760DFDFCF2D1}" srcOrd="17" destOrd="0" presId="urn:microsoft.com/office/officeart/2005/8/layout/default#1"/>
    <dgm:cxn modelId="{AE6553DC-34D9-4F5E-9056-BD4C7F2EB8EA}" type="presParOf" srcId="{B14CADE1-7E26-4DD9-9C2A-4F26676B9AB2}" destId="{EE272D82-6EB2-45EF-AB7F-6033943479D2}" srcOrd="1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F3A29-933C-4EDC-9D38-DD6D19D4C46E}">
      <dsp:nvSpPr>
        <dsp:cNvPr id="0" name=""/>
        <dsp:cNvSpPr/>
      </dsp:nvSpPr>
      <dsp:spPr>
        <a:xfrm>
          <a:off x="-6373792" y="-975273"/>
          <a:ext cx="7589347" cy="7589347"/>
        </a:xfrm>
        <a:prstGeom prst="blockArc">
          <a:avLst>
            <a:gd name="adj1" fmla="val 18900000"/>
            <a:gd name="adj2" fmla="val 2700000"/>
            <a:gd name="adj3" fmla="val 285"/>
          </a:avLst>
        </a:prstGeom>
        <a:noFill/>
        <a:ln w="1270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733FF4-5AFB-4F7A-AD9D-DB0259F3E6E6}">
      <dsp:nvSpPr>
        <dsp:cNvPr id="0" name=""/>
        <dsp:cNvSpPr/>
      </dsp:nvSpPr>
      <dsp:spPr>
        <a:xfrm>
          <a:off x="782665" y="712473"/>
          <a:ext cx="8283519" cy="1127760"/>
        </a:xfrm>
        <a:prstGeom prst="rect">
          <a:avLst/>
        </a:prstGeom>
        <a:solidFill>
          <a:schemeClr val="accent1">
            <a:lumMod val="60000"/>
            <a:lumOff val="4000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95160"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tx1"/>
              </a:solidFill>
            </a:rPr>
            <a:t>Today the world as we know it is an ever-changing place, and North Dakota is no exception. </a:t>
          </a:r>
          <a:endParaRPr lang="en-US" sz="2400" b="1" kern="1200" dirty="0">
            <a:solidFill>
              <a:schemeClr val="tx1"/>
            </a:solidFill>
          </a:endParaRPr>
        </a:p>
      </dsp:txBody>
      <dsp:txXfrm>
        <a:off x="782665" y="712473"/>
        <a:ext cx="8283519" cy="1127760"/>
      </dsp:txXfrm>
    </dsp:sp>
    <dsp:sp modelId="{4F6990A9-D321-45B2-AA08-AEBE93AAB52E}">
      <dsp:nvSpPr>
        <dsp:cNvPr id="0" name=""/>
        <dsp:cNvSpPr/>
      </dsp:nvSpPr>
      <dsp:spPr>
        <a:xfrm>
          <a:off x="77815" y="571506"/>
          <a:ext cx="1409700" cy="1409700"/>
        </a:xfrm>
        <a:prstGeom prst="ellipse">
          <a:avLst/>
        </a:prstGeom>
        <a:solidFill>
          <a:schemeClr val="accent5">
            <a:lumMod val="20000"/>
            <a:lumOff val="80000"/>
          </a:schemeClr>
        </a:solidFill>
        <a:ln w="1270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C9F8A7-3FA7-4BBF-A7A0-FDA54DC87570}">
      <dsp:nvSpPr>
        <dsp:cNvPr id="0" name=""/>
        <dsp:cNvSpPr/>
      </dsp:nvSpPr>
      <dsp:spPr>
        <a:xfrm>
          <a:off x="1118043" y="2255520"/>
          <a:ext cx="7873578" cy="1127760"/>
        </a:xfrm>
        <a:prstGeom prst="rect">
          <a:avLst/>
        </a:prstGeom>
        <a:solidFill>
          <a:schemeClr val="accent3">
            <a:lumMod val="40000"/>
            <a:lumOff val="6000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95160"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tx1"/>
              </a:solidFill>
            </a:rPr>
            <a:t>The diverse population, with its many customs, religions and traditions, is as different as the crayons in a crayon box. </a:t>
          </a:r>
          <a:endParaRPr lang="en-US" sz="2400" b="1" kern="1200" dirty="0">
            <a:solidFill>
              <a:schemeClr val="tx1"/>
            </a:solidFill>
          </a:endParaRPr>
        </a:p>
      </dsp:txBody>
      <dsp:txXfrm>
        <a:off x="1118043" y="2255520"/>
        <a:ext cx="7873578" cy="1127760"/>
      </dsp:txXfrm>
    </dsp:sp>
    <dsp:sp modelId="{241BCCDF-C5D7-4C31-82E8-573235B2FD0A}">
      <dsp:nvSpPr>
        <dsp:cNvPr id="0" name=""/>
        <dsp:cNvSpPr/>
      </dsp:nvSpPr>
      <dsp:spPr>
        <a:xfrm>
          <a:off x="413183" y="2114550"/>
          <a:ext cx="1409700" cy="1409700"/>
        </a:xfrm>
        <a:prstGeom prst="ellipse">
          <a:avLst/>
        </a:prstGeom>
        <a:solidFill>
          <a:schemeClr val="tx2">
            <a:lumMod val="20000"/>
            <a:lumOff val="80000"/>
          </a:schemeClr>
        </a:solidFill>
        <a:ln w="1270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71564B-FC82-4941-9F47-72A21A2BB8E0}">
      <dsp:nvSpPr>
        <dsp:cNvPr id="0" name=""/>
        <dsp:cNvSpPr/>
      </dsp:nvSpPr>
      <dsp:spPr>
        <a:xfrm>
          <a:off x="731556" y="3798566"/>
          <a:ext cx="8283519" cy="1127760"/>
        </a:xfrm>
        <a:prstGeom prst="rect">
          <a:avLst/>
        </a:prstGeom>
        <a:solidFill>
          <a:schemeClr val="accent4">
            <a:hueOff val="0"/>
            <a:satOff val="0"/>
            <a:lumOff val="0"/>
            <a:alphaOff val="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95160" tIns="60960" rIns="60960" bIns="60960" numCol="1" spcCol="1270" anchor="ctr" anchorCtr="0">
          <a:noAutofit/>
        </a:bodyPr>
        <a:lstStyle/>
        <a:p>
          <a:pPr marL="0" lvl="0" indent="0" algn="l" defTabSz="1066800">
            <a:lnSpc>
              <a:spcPct val="90000"/>
            </a:lnSpc>
            <a:spcBef>
              <a:spcPct val="0"/>
            </a:spcBef>
            <a:spcAft>
              <a:spcPct val="35000"/>
            </a:spcAft>
          </a:pPr>
          <a:r>
            <a:rPr lang="en-US" sz="2400" b="1" kern="1200" dirty="0" smtClean="0">
              <a:solidFill>
                <a:schemeClr val="tx1"/>
              </a:solidFill>
            </a:rPr>
            <a:t>The one thing that plays a central role in the cultural crossroads of our state is food. </a:t>
          </a:r>
          <a:endParaRPr lang="en-US" sz="2400" b="1" kern="1200" dirty="0">
            <a:solidFill>
              <a:schemeClr val="tx1"/>
            </a:solidFill>
          </a:endParaRPr>
        </a:p>
      </dsp:txBody>
      <dsp:txXfrm>
        <a:off x="731556" y="3798566"/>
        <a:ext cx="8283519" cy="1127760"/>
      </dsp:txXfrm>
    </dsp:sp>
    <dsp:sp modelId="{44C699B7-7A17-486B-A08B-06D558D25EE9}">
      <dsp:nvSpPr>
        <dsp:cNvPr id="0" name=""/>
        <dsp:cNvSpPr/>
      </dsp:nvSpPr>
      <dsp:spPr>
        <a:xfrm>
          <a:off x="77815" y="3657607"/>
          <a:ext cx="1409700" cy="1409700"/>
        </a:xfrm>
        <a:prstGeom prst="ellipse">
          <a:avLst/>
        </a:prstGeom>
        <a:solidFill>
          <a:schemeClr val="accent6">
            <a:lumMod val="20000"/>
            <a:lumOff val="80000"/>
          </a:schemeClr>
        </a:solidFill>
        <a:ln w="1270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FF380-664D-439B-9DF2-0120D7230B24}">
      <dsp:nvSpPr>
        <dsp:cNvPr id="0" name=""/>
        <dsp:cNvSpPr/>
      </dsp:nvSpPr>
      <dsp:spPr>
        <a:xfrm>
          <a:off x="0" y="9989"/>
          <a:ext cx="8229600" cy="815490"/>
        </a:xfrm>
        <a:prstGeom prst="roundRect">
          <a:avLst/>
        </a:prstGeom>
        <a:solidFill>
          <a:schemeClr val="accent4"/>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b="1" kern="1200" dirty="0" smtClean="0">
              <a:solidFill>
                <a:schemeClr val="tx1"/>
              </a:solidFill>
            </a:rPr>
            <a:t>Food in Daily Life</a:t>
          </a:r>
          <a:endParaRPr lang="en-US" sz="3400" kern="1200" dirty="0">
            <a:solidFill>
              <a:schemeClr val="tx1"/>
            </a:solidFill>
          </a:endParaRPr>
        </a:p>
      </dsp:txBody>
      <dsp:txXfrm>
        <a:off x="39809" y="49798"/>
        <a:ext cx="8149982" cy="735872"/>
      </dsp:txXfrm>
    </dsp:sp>
    <dsp:sp modelId="{03063252-2F66-4FBD-8614-222C199F1DE1}">
      <dsp:nvSpPr>
        <dsp:cNvPr id="0" name=""/>
        <dsp:cNvSpPr/>
      </dsp:nvSpPr>
      <dsp:spPr>
        <a:xfrm>
          <a:off x="0" y="825479"/>
          <a:ext cx="8229600" cy="253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dirty="0" smtClean="0"/>
            <a:t>Food practices vary from tribe to tribe but meat  generally is predominant. </a:t>
          </a:r>
          <a:endParaRPr lang="en-US" sz="2700" kern="1200" dirty="0"/>
        </a:p>
        <a:p>
          <a:pPr marL="228600" lvl="1" indent="-228600" algn="l" defTabSz="1200150">
            <a:lnSpc>
              <a:spcPct val="90000"/>
            </a:lnSpc>
            <a:spcBef>
              <a:spcPct val="0"/>
            </a:spcBef>
            <a:spcAft>
              <a:spcPct val="20000"/>
            </a:spcAft>
            <a:buChar char="••"/>
          </a:pPr>
          <a:r>
            <a:rPr lang="en-US" sz="2700" kern="1200" dirty="0" smtClean="0"/>
            <a:t>Long ago, the diet consisted of buffalo, rabbits, deer, nuts, berries, corn and other crops.</a:t>
          </a:r>
          <a:endParaRPr lang="en-US" sz="2700" kern="1200" dirty="0"/>
        </a:p>
        <a:p>
          <a:pPr marL="228600" lvl="1" indent="-228600" algn="l" defTabSz="1200150">
            <a:lnSpc>
              <a:spcPct val="90000"/>
            </a:lnSpc>
            <a:spcBef>
              <a:spcPct val="0"/>
            </a:spcBef>
            <a:spcAft>
              <a:spcPct val="20000"/>
            </a:spcAft>
            <a:buChar char="••"/>
          </a:pPr>
          <a:r>
            <a:rPr lang="en-US" sz="2700" kern="1200" dirty="0" smtClean="0"/>
            <a:t>Today they eat much of the same modern </a:t>
          </a:r>
          <a:br>
            <a:rPr lang="en-US" sz="2700" kern="1200" dirty="0" smtClean="0"/>
          </a:br>
          <a:r>
            <a:rPr lang="en-US" sz="2700" kern="1200" dirty="0" smtClean="0"/>
            <a:t>food we do. </a:t>
          </a:r>
          <a:endParaRPr lang="en-US" sz="2700" kern="1200" dirty="0"/>
        </a:p>
      </dsp:txBody>
      <dsp:txXfrm>
        <a:off x="0" y="825479"/>
        <a:ext cx="8229600" cy="2533680"/>
      </dsp:txXfrm>
    </dsp:sp>
    <dsp:sp modelId="{A0569E93-2907-4263-9457-9662B39AA788}">
      <dsp:nvSpPr>
        <dsp:cNvPr id="0" name=""/>
        <dsp:cNvSpPr/>
      </dsp:nvSpPr>
      <dsp:spPr>
        <a:xfrm>
          <a:off x="0" y="3352800"/>
          <a:ext cx="8229600" cy="815490"/>
        </a:xfrm>
        <a:prstGeom prst="roundRect">
          <a:avLst/>
        </a:prstGeom>
        <a:solidFill>
          <a:schemeClr val="accent5">
            <a:lumMod val="60000"/>
            <a:lumOff val="4000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b="1" kern="1200" dirty="0" smtClean="0">
              <a:solidFill>
                <a:schemeClr val="tx1"/>
              </a:solidFill>
            </a:rPr>
            <a:t>Food at Special Occasions</a:t>
          </a:r>
          <a:endParaRPr lang="en-US" sz="3400" kern="1200" dirty="0">
            <a:solidFill>
              <a:schemeClr val="tx1"/>
            </a:solidFill>
          </a:endParaRPr>
        </a:p>
      </dsp:txBody>
      <dsp:txXfrm>
        <a:off x="39809" y="3392609"/>
        <a:ext cx="8149982" cy="735872"/>
      </dsp:txXfrm>
    </dsp:sp>
    <dsp:sp modelId="{701230B9-7F7D-411A-BA20-A4760BD619B2}">
      <dsp:nvSpPr>
        <dsp:cNvPr id="0" name=""/>
        <dsp:cNvSpPr/>
      </dsp:nvSpPr>
      <dsp:spPr>
        <a:xfrm>
          <a:off x="0" y="4184640"/>
          <a:ext cx="8229600" cy="84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dirty="0" smtClean="0"/>
            <a:t>Most celebrations are centered </a:t>
          </a:r>
          <a:br>
            <a:rPr lang="en-US" sz="2700" kern="1200" dirty="0" smtClean="0"/>
          </a:br>
          <a:r>
            <a:rPr lang="en-US" sz="2700" kern="1200" dirty="0" smtClean="0"/>
            <a:t>around crops and their harvest. </a:t>
          </a:r>
          <a:endParaRPr lang="en-US" sz="2700" kern="1200" dirty="0"/>
        </a:p>
      </dsp:txBody>
      <dsp:txXfrm>
        <a:off x="0" y="4184640"/>
        <a:ext cx="8229600" cy="8445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BD06D-63B9-42FD-AE9E-F7D5DDA79E4A}">
      <dsp:nvSpPr>
        <dsp:cNvPr id="0" name=""/>
        <dsp:cNvSpPr/>
      </dsp:nvSpPr>
      <dsp:spPr>
        <a:xfrm>
          <a:off x="0" y="15258"/>
          <a:ext cx="7696200" cy="1138109"/>
        </a:xfrm>
        <a:prstGeom prst="roundRect">
          <a:avLst/>
        </a:prstGeom>
        <a:solidFill>
          <a:schemeClr val="accent5"/>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9070" tIns="179070" rIns="179070" bIns="179070" numCol="1" spcCol="1270" anchor="ctr" anchorCtr="0">
          <a:noAutofit/>
        </a:bodyPr>
        <a:lstStyle/>
        <a:p>
          <a:pPr lvl="0" algn="l" defTabSz="2089150">
            <a:lnSpc>
              <a:spcPct val="90000"/>
            </a:lnSpc>
            <a:spcBef>
              <a:spcPct val="0"/>
            </a:spcBef>
            <a:spcAft>
              <a:spcPct val="35000"/>
            </a:spcAft>
          </a:pPr>
          <a:r>
            <a:rPr lang="en-US" sz="4700" b="1" kern="1200" dirty="0" smtClean="0">
              <a:solidFill>
                <a:schemeClr val="tx1"/>
              </a:solidFill>
            </a:rPr>
            <a:t>Traditional Food</a:t>
          </a:r>
          <a:endParaRPr lang="en-US" sz="4700" kern="1200" dirty="0">
            <a:solidFill>
              <a:schemeClr val="tx1"/>
            </a:solidFill>
          </a:endParaRPr>
        </a:p>
      </dsp:txBody>
      <dsp:txXfrm>
        <a:off x="55558" y="70816"/>
        <a:ext cx="7585084" cy="1026993"/>
      </dsp:txXfrm>
    </dsp:sp>
    <dsp:sp modelId="{C7DE513D-D7EF-4427-ACBA-1CA0167A2EE5}">
      <dsp:nvSpPr>
        <dsp:cNvPr id="0" name=""/>
        <dsp:cNvSpPr/>
      </dsp:nvSpPr>
      <dsp:spPr>
        <a:xfrm>
          <a:off x="0" y="1153368"/>
          <a:ext cx="7696200" cy="2139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354" tIns="59690" rIns="334264" bIns="59690" numCol="1" spcCol="1270" anchor="t" anchorCtr="0">
          <a:noAutofit/>
        </a:bodyPr>
        <a:lstStyle/>
        <a:p>
          <a:pPr marL="285750" lvl="1" indent="-285750" algn="l" defTabSz="1644650">
            <a:lnSpc>
              <a:spcPct val="90000"/>
            </a:lnSpc>
            <a:spcBef>
              <a:spcPct val="0"/>
            </a:spcBef>
            <a:spcAft>
              <a:spcPct val="20000"/>
            </a:spcAft>
            <a:buChar char="••"/>
          </a:pPr>
          <a:r>
            <a:rPr lang="en-US" sz="3700" b="1" kern="1200" dirty="0" smtClean="0"/>
            <a:t>Corn cakes</a:t>
          </a:r>
          <a:endParaRPr lang="en-US" sz="3700" kern="1200" dirty="0"/>
        </a:p>
        <a:p>
          <a:pPr marL="285750" lvl="1" indent="-285750" algn="l" defTabSz="1644650">
            <a:lnSpc>
              <a:spcPct val="90000"/>
            </a:lnSpc>
            <a:spcBef>
              <a:spcPct val="0"/>
            </a:spcBef>
            <a:spcAft>
              <a:spcPct val="20000"/>
            </a:spcAft>
            <a:buChar char="••"/>
          </a:pPr>
          <a:r>
            <a:rPr lang="en-US" sz="3700" b="1" kern="1200" dirty="0" err="1" smtClean="0"/>
            <a:t>Wojapi</a:t>
          </a:r>
          <a:endParaRPr lang="en-US" sz="3700" kern="1200" dirty="0"/>
        </a:p>
        <a:p>
          <a:pPr marL="285750" lvl="1" indent="-285750" algn="l" defTabSz="1644650">
            <a:lnSpc>
              <a:spcPct val="90000"/>
            </a:lnSpc>
            <a:spcBef>
              <a:spcPct val="0"/>
            </a:spcBef>
            <a:spcAft>
              <a:spcPct val="20000"/>
            </a:spcAft>
            <a:buChar char="••"/>
          </a:pPr>
          <a:r>
            <a:rPr lang="en-US" sz="3700" b="1" kern="1200" dirty="0" smtClean="0"/>
            <a:t>Fry bread</a:t>
          </a:r>
          <a:endParaRPr lang="en-US" sz="3700" kern="1200" dirty="0"/>
        </a:p>
      </dsp:txBody>
      <dsp:txXfrm>
        <a:off x="0" y="1153368"/>
        <a:ext cx="7696200" cy="213934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D8F66-19A9-4D4D-8C88-E40E5F6DB07F}">
      <dsp:nvSpPr>
        <dsp:cNvPr id="0" name=""/>
        <dsp:cNvSpPr/>
      </dsp:nvSpPr>
      <dsp:spPr>
        <a:xfrm>
          <a:off x="0" y="8873"/>
          <a:ext cx="8458200" cy="1103310"/>
        </a:xfrm>
        <a:prstGeom prst="roundRect">
          <a:avLst/>
        </a:prstGeom>
        <a:solidFill>
          <a:schemeClr val="accent5"/>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l" defTabSz="2044700">
            <a:lnSpc>
              <a:spcPct val="90000"/>
            </a:lnSpc>
            <a:spcBef>
              <a:spcPct val="0"/>
            </a:spcBef>
            <a:spcAft>
              <a:spcPct val="35000"/>
            </a:spcAft>
          </a:pPr>
          <a:r>
            <a:rPr lang="en-US" sz="4600" b="1" kern="1200" dirty="0" smtClean="0">
              <a:solidFill>
                <a:schemeClr val="tx1"/>
              </a:solidFill>
            </a:rPr>
            <a:t>North Dakota’s Tribes</a:t>
          </a:r>
          <a:endParaRPr lang="en-US" sz="4600" kern="1200" dirty="0">
            <a:solidFill>
              <a:schemeClr val="tx1"/>
            </a:solidFill>
          </a:endParaRPr>
        </a:p>
      </dsp:txBody>
      <dsp:txXfrm>
        <a:off x="53859" y="62732"/>
        <a:ext cx="8350482" cy="995592"/>
      </dsp:txXfrm>
    </dsp:sp>
    <dsp:sp modelId="{56E8109F-5B12-4A4E-B763-79A51474FB61}">
      <dsp:nvSpPr>
        <dsp:cNvPr id="0" name=""/>
        <dsp:cNvSpPr/>
      </dsp:nvSpPr>
      <dsp:spPr>
        <a:xfrm>
          <a:off x="0" y="1112183"/>
          <a:ext cx="8458200" cy="2999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548" tIns="58420" rIns="327152" bIns="58420" numCol="1" spcCol="1270" anchor="t" anchorCtr="0">
          <a:noAutofit/>
        </a:bodyPr>
        <a:lstStyle/>
        <a:p>
          <a:pPr marL="285750" lvl="1" indent="-285750" algn="l" defTabSz="1600200">
            <a:lnSpc>
              <a:spcPct val="90000"/>
            </a:lnSpc>
            <a:spcBef>
              <a:spcPct val="0"/>
            </a:spcBef>
            <a:spcAft>
              <a:spcPct val="20000"/>
            </a:spcAft>
            <a:buChar char="••"/>
          </a:pPr>
          <a:r>
            <a:rPr lang="en-US" sz="3600" kern="1200" smtClean="0"/>
            <a:t>Spirit Lake Sioux</a:t>
          </a:r>
          <a:endParaRPr lang="en-US" sz="3600" kern="1200"/>
        </a:p>
        <a:p>
          <a:pPr marL="285750" lvl="1" indent="-285750" algn="l" defTabSz="1600200">
            <a:lnSpc>
              <a:spcPct val="90000"/>
            </a:lnSpc>
            <a:spcBef>
              <a:spcPct val="0"/>
            </a:spcBef>
            <a:spcAft>
              <a:spcPct val="20000"/>
            </a:spcAft>
            <a:buChar char="••"/>
          </a:pPr>
          <a:r>
            <a:rPr lang="en-US" sz="3600" kern="1200" dirty="0" smtClean="0"/>
            <a:t>Standing Rock Sioux</a:t>
          </a:r>
          <a:endParaRPr lang="en-US" sz="3600" kern="1200" dirty="0"/>
        </a:p>
        <a:p>
          <a:pPr marL="285750" lvl="1" indent="-285750" algn="l" defTabSz="1600200">
            <a:lnSpc>
              <a:spcPct val="90000"/>
            </a:lnSpc>
            <a:spcBef>
              <a:spcPct val="0"/>
            </a:spcBef>
            <a:spcAft>
              <a:spcPct val="20000"/>
            </a:spcAft>
            <a:buChar char="••"/>
          </a:pPr>
          <a:r>
            <a:rPr lang="en-US" sz="3600" kern="1200" dirty="0" smtClean="0"/>
            <a:t>Three Affiliated Tribes </a:t>
          </a:r>
          <a:br>
            <a:rPr lang="en-US" sz="3600" kern="1200" dirty="0" smtClean="0"/>
          </a:br>
          <a:r>
            <a:rPr lang="en-US" sz="3600" kern="1200" dirty="0" smtClean="0"/>
            <a:t>(Hidatsa, Mandan, </a:t>
          </a:r>
          <a:r>
            <a:rPr lang="en-US" sz="3600" kern="1200" dirty="0" err="1" smtClean="0"/>
            <a:t>Arikara</a:t>
          </a:r>
          <a:r>
            <a:rPr lang="en-US" sz="3600" kern="1200" dirty="0" smtClean="0"/>
            <a:t>)</a:t>
          </a:r>
          <a:endParaRPr lang="en-US" sz="3600" kern="1200" dirty="0"/>
        </a:p>
        <a:p>
          <a:pPr marL="285750" lvl="1" indent="-285750" algn="l" defTabSz="1600200">
            <a:lnSpc>
              <a:spcPct val="90000"/>
            </a:lnSpc>
            <a:spcBef>
              <a:spcPct val="0"/>
            </a:spcBef>
            <a:spcAft>
              <a:spcPct val="20000"/>
            </a:spcAft>
            <a:buChar char="••"/>
          </a:pPr>
          <a:r>
            <a:rPr lang="en-US" sz="3600" kern="1200" dirty="0" smtClean="0"/>
            <a:t>Turtle Mountain Chippewa</a:t>
          </a:r>
          <a:endParaRPr lang="en-US" sz="3600" kern="1200" dirty="0"/>
        </a:p>
      </dsp:txBody>
      <dsp:txXfrm>
        <a:off x="0" y="1112183"/>
        <a:ext cx="8458200" cy="299943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3B2FA-5EA0-4379-A732-DD4A51A96C83}">
      <dsp:nvSpPr>
        <dsp:cNvPr id="0" name=""/>
        <dsp:cNvSpPr/>
      </dsp:nvSpPr>
      <dsp:spPr>
        <a:xfrm>
          <a:off x="0" y="52640"/>
          <a:ext cx="8229600" cy="1223235"/>
        </a:xfrm>
        <a:prstGeom prst="roundRect">
          <a:avLst/>
        </a:prstGeom>
        <a:solidFill>
          <a:schemeClr val="accent5"/>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4300" b="1" kern="1200" dirty="0" smtClean="0">
              <a:solidFill>
                <a:schemeClr val="tx1"/>
              </a:solidFill>
            </a:rPr>
            <a:t>Food in Daily Life</a:t>
          </a:r>
          <a:endParaRPr lang="en-US" sz="4300" kern="1200" dirty="0">
            <a:solidFill>
              <a:schemeClr val="tx1"/>
            </a:solidFill>
          </a:endParaRPr>
        </a:p>
      </dsp:txBody>
      <dsp:txXfrm>
        <a:off x="59713" y="112353"/>
        <a:ext cx="8110174" cy="1103809"/>
      </dsp:txXfrm>
    </dsp:sp>
    <dsp:sp modelId="{2B323D3C-E142-463F-A88D-912EFD34B2BC}">
      <dsp:nvSpPr>
        <dsp:cNvPr id="0" name=""/>
        <dsp:cNvSpPr/>
      </dsp:nvSpPr>
      <dsp:spPr>
        <a:xfrm>
          <a:off x="0" y="1275875"/>
          <a:ext cx="8229600" cy="3167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54610" rIns="305816" bIns="54610" numCol="1" spcCol="1270" anchor="t" anchorCtr="0">
          <a:noAutofit/>
        </a:bodyPr>
        <a:lstStyle/>
        <a:p>
          <a:pPr marL="285750" lvl="1" indent="-285750" algn="l" defTabSz="1511300">
            <a:lnSpc>
              <a:spcPct val="90000"/>
            </a:lnSpc>
            <a:spcBef>
              <a:spcPct val="0"/>
            </a:spcBef>
            <a:spcAft>
              <a:spcPct val="20000"/>
            </a:spcAft>
            <a:buChar char="••"/>
          </a:pPr>
          <a:r>
            <a:rPr lang="en-US" sz="3400" kern="1200" dirty="0" smtClean="0"/>
            <a:t>Mutton, cheese, cabbage, apples, onions, berries and nuts are </a:t>
          </a:r>
          <a:br>
            <a:rPr lang="en-US" sz="3400" kern="1200" dirty="0" smtClean="0"/>
          </a:br>
          <a:r>
            <a:rPr lang="en-US" sz="3400" kern="1200" dirty="0" smtClean="0"/>
            <a:t>common in everyday life. </a:t>
          </a:r>
          <a:endParaRPr lang="en-US" sz="3400" kern="1200" dirty="0"/>
        </a:p>
        <a:p>
          <a:pPr marL="285750" lvl="1" indent="-285750" algn="l" defTabSz="1511300">
            <a:lnSpc>
              <a:spcPct val="90000"/>
            </a:lnSpc>
            <a:spcBef>
              <a:spcPct val="0"/>
            </a:spcBef>
            <a:spcAft>
              <a:spcPct val="20000"/>
            </a:spcAft>
            <a:buChar char="••"/>
          </a:pPr>
          <a:r>
            <a:rPr lang="en-US" sz="3400" kern="1200" dirty="0" smtClean="0"/>
            <a:t>Seafood is plentiful.</a:t>
          </a:r>
          <a:endParaRPr lang="en-US" sz="3400" kern="1200" dirty="0"/>
        </a:p>
        <a:p>
          <a:pPr marL="285750" lvl="1" indent="-285750" algn="l" defTabSz="1511300">
            <a:lnSpc>
              <a:spcPct val="90000"/>
            </a:lnSpc>
            <a:spcBef>
              <a:spcPct val="0"/>
            </a:spcBef>
            <a:spcAft>
              <a:spcPct val="20000"/>
            </a:spcAft>
            <a:buChar char="••"/>
          </a:pPr>
          <a:r>
            <a:rPr lang="en-US" sz="3400" kern="1200" dirty="0" smtClean="0"/>
            <a:t>Food preparations are shaped by traditions dating back to the Vikings. </a:t>
          </a:r>
          <a:endParaRPr lang="en-US" sz="3400" kern="1200" dirty="0"/>
        </a:p>
      </dsp:txBody>
      <dsp:txXfrm>
        <a:off x="0" y="1275875"/>
        <a:ext cx="8229600" cy="316728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62C125-3B2E-4112-AA3F-FABC841095AB}">
      <dsp:nvSpPr>
        <dsp:cNvPr id="0" name=""/>
        <dsp:cNvSpPr/>
      </dsp:nvSpPr>
      <dsp:spPr>
        <a:xfrm>
          <a:off x="0" y="76184"/>
          <a:ext cx="6172199" cy="989329"/>
        </a:xfrm>
        <a:prstGeom prst="roundRect">
          <a:avLst/>
        </a:prstGeom>
        <a:solidFill>
          <a:schemeClr val="accent5">
            <a:lumMod val="60000"/>
            <a:lumOff val="4000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b="1" kern="1200" dirty="0" smtClean="0">
              <a:solidFill>
                <a:schemeClr val="tx1"/>
              </a:solidFill>
            </a:rPr>
            <a:t>Food at Special Occasions</a:t>
          </a:r>
          <a:endParaRPr lang="en-US" sz="3500" kern="1200" dirty="0">
            <a:solidFill>
              <a:schemeClr val="tx1"/>
            </a:solidFill>
          </a:endParaRPr>
        </a:p>
      </dsp:txBody>
      <dsp:txXfrm>
        <a:off x="48295" y="124479"/>
        <a:ext cx="6075609" cy="892739"/>
      </dsp:txXfrm>
    </dsp:sp>
    <dsp:sp modelId="{1A1F2002-A1E4-4E63-BECC-FF447F3D1B9C}">
      <dsp:nvSpPr>
        <dsp:cNvPr id="0" name=""/>
        <dsp:cNvSpPr/>
      </dsp:nvSpPr>
      <dsp:spPr>
        <a:xfrm>
          <a:off x="0" y="1141734"/>
          <a:ext cx="6172199" cy="3658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967"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smtClean="0"/>
            <a:t>Midsummer’s Day Celebration: </a:t>
          </a:r>
          <a:endParaRPr lang="en-US" sz="2700" kern="1200" dirty="0"/>
        </a:p>
        <a:p>
          <a:pPr marL="457200" lvl="2" indent="-228600" algn="l" defTabSz="1200150">
            <a:lnSpc>
              <a:spcPct val="90000"/>
            </a:lnSpc>
            <a:spcBef>
              <a:spcPct val="0"/>
            </a:spcBef>
            <a:spcAft>
              <a:spcPct val="20000"/>
            </a:spcAft>
            <a:buChar char="••"/>
          </a:pPr>
          <a:r>
            <a:rPr lang="en-US" sz="2700" kern="1200" dirty="0" smtClean="0"/>
            <a:t>Traditional meal: Herring and cured salmon served with boiled potatoes</a:t>
          </a:r>
          <a:endParaRPr lang="en-US" sz="2700" kern="1200" dirty="0"/>
        </a:p>
        <a:p>
          <a:pPr marL="228600" lvl="1" indent="-228600" algn="l" defTabSz="1200150">
            <a:lnSpc>
              <a:spcPct val="90000"/>
            </a:lnSpc>
            <a:spcBef>
              <a:spcPct val="0"/>
            </a:spcBef>
            <a:spcAft>
              <a:spcPct val="20000"/>
            </a:spcAft>
            <a:buChar char="••"/>
          </a:pPr>
          <a:r>
            <a:rPr lang="en-US" sz="2700" kern="1200" dirty="0" smtClean="0"/>
            <a:t>Jul or Yule “The Feast of Feasts”:</a:t>
          </a:r>
          <a:endParaRPr lang="en-US" sz="2700" kern="1200" dirty="0"/>
        </a:p>
        <a:p>
          <a:pPr marL="457200" lvl="2" indent="-228600" algn="l" defTabSz="1200150">
            <a:lnSpc>
              <a:spcPct val="90000"/>
            </a:lnSpc>
            <a:spcBef>
              <a:spcPct val="0"/>
            </a:spcBef>
            <a:spcAft>
              <a:spcPct val="20000"/>
            </a:spcAft>
            <a:buChar char="••"/>
          </a:pPr>
          <a:r>
            <a:rPr lang="en-US" sz="2700" kern="1200" dirty="0" smtClean="0"/>
            <a:t>Celebrated with a large dinner</a:t>
          </a:r>
          <a:endParaRPr lang="en-US" sz="2700" kern="1200" dirty="0"/>
        </a:p>
        <a:p>
          <a:pPr marL="228600" lvl="1" indent="-228600" algn="l" defTabSz="1200150">
            <a:lnSpc>
              <a:spcPct val="90000"/>
            </a:lnSpc>
            <a:spcBef>
              <a:spcPct val="0"/>
            </a:spcBef>
            <a:spcAft>
              <a:spcPct val="20000"/>
            </a:spcAft>
            <a:buChar char="••"/>
          </a:pPr>
          <a:r>
            <a:rPr lang="en-US" sz="2700" kern="1200" smtClean="0"/>
            <a:t>Christmas:</a:t>
          </a:r>
          <a:endParaRPr lang="en-US" sz="2700" kern="1200"/>
        </a:p>
        <a:p>
          <a:pPr marL="457200" lvl="2" indent="-228600" algn="l" defTabSz="1200150">
            <a:lnSpc>
              <a:spcPct val="90000"/>
            </a:lnSpc>
            <a:spcBef>
              <a:spcPct val="0"/>
            </a:spcBef>
            <a:spcAft>
              <a:spcPct val="20000"/>
            </a:spcAft>
            <a:buChar char="••"/>
          </a:pPr>
          <a:r>
            <a:rPr lang="en-US" sz="2700" kern="1200" dirty="0" smtClean="0"/>
            <a:t>Dinners usually feature ham or pork</a:t>
          </a:r>
          <a:endParaRPr lang="en-US" sz="2700" kern="1200" dirty="0"/>
        </a:p>
      </dsp:txBody>
      <dsp:txXfrm>
        <a:off x="0" y="1141734"/>
        <a:ext cx="6172199" cy="365886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B0757-B115-438A-A660-E1D54EB1F0B7}">
      <dsp:nvSpPr>
        <dsp:cNvPr id="0" name=""/>
        <dsp:cNvSpPr/>
      </dsp:nvSpPr>
      <dsp:spPr>
        <a:xfrm>
          <a:off x="0" y="62519"/>
          <a:ext cx="8229600" cy="1151279"/>
        </a:xfrm>
        <a:prstGeom prst="roundRect">
          <a:avLst/>
        </a:prstGeom>
        <a:solidFill>
          <a:schemeClr val="bg2">
            <a:lumMod val="5000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r>
            <a:rPr lang="en-US" sz="4800" b="1" kern="1200" dirty="0" smtClean="0">
              <a:solidFill>
                <a:schemeClr val="tx1"/>
              </a:solidFill>
            </a:rPr>
            <a:t>Traditional Foods</a:t>
          </a:r>
          <a:endParaRPr lang="en-US" sz="4800" kern="1200" dirty="0">
            <a:solidFill>
              <a:schemeClr val="tx1"/>
            </a:solidFill>
          </a:endParaRPr>
        </a:p>
      </dsp:txBody>
      <dsp:txXfrm>
        <a:off x="56201" y="118720"/>
        <a:ext cx="8117198" cy="1038877"/>
      </dsp:txXfrm>
    </dsp:sp>
    <dsp:sp modelId="{DFBD91E1-7A40-41C6-AE45-FD5A6C4E4E25}">
      <dsp:nvSpPr>
        <dsp:cNvPr id="0" name=""/>
        <dsp:cNvSpPr/>
      </dsp:nvSpPr>
      <dsp:spPr>
        <a:xfrm>
          <a:off x="0" y="1213799"/>
          <a:ext cx="8229600" cy="253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60960" rIns="341376" bIns="60960" numCol="1" spcCol="1270" anchor="t" anchorCtr="0">
          <a:noAutofit/>
        </a:bodyPr>
        <a:lstStyle/>
        <a:p>
          <a:pPr marL="285750" lvl="1" indent="-285750" algn="l" defTabSz="1644650">
            <a:lnSpc>
              <a:spcPct val="90000"/>
            </a:lnSpc>
            <a:spcBef>
              <a:spcPct val="0"/>
            </a:spcBef>
            <a:spcAft>
              <a:spcPct val="20000"/>
            </a:spcAft>
            <a:buChar char="••"/>
          </a:pPr>
          <a:r>
            <a:rPr lang="en-US" sz="3700" b="1" kern="1200" dirty="0" smtClean="0"/>
            <a:t>Lutefisk</a:t>
          </a:r>
          <a:endParaRPr lang="en-US" sz="3700" kern="1200" dirty="0"/>
        </a:p>
        <a:p>
          <a:pPr marL="285750" lvl="1" indent="-285750" algn="l" defTabSz="1644650">
            <a:lnSpc>
              <a:spcPct val="90000"/>
            </a:lnSpc>
            <a:spcBef>
              <a:spcPct val="0"/>
            </a:spcBef>
            <a:spcAft>
              <a:spcPct val="20000"/>
            </a:spcAft>
            <a:buChar char="••"/>
          </a:pPr>
          <a:r>
            <a:rPr lang="en-US" sz="3700" b="1" kern="1200" smtClean="0"/>
            <a:t>Rǿmmegrǿt</a:t>
          </a:r>
          <a:endParaRPr lang="en-US" sz="3700" kern="1200"/>
        </a:p>
        <a:p>
          <a:pPr marL="285750" lvl="1" indent="-285750" algn="l" defTabSz="1644650">
            <a:lnSpc>
              <a:spcPct val="90000"/>
            </a:lnSpc>
            <a:spcBef>
              <a:spcPct val="0"/>
            </a:spcBef>
            <a:spcAft>
              <a:spcPct val="20000"/>
            </a:spcAft>
            <a:buChar char="••"/>
          </a:pPr>
          <a:r>
            <a:rPr lang="en-US" sz="3700" b="1" kern="1200" smtClean="0"/>
            <a:t>Lefse</a:t>
          </a:r>
          <a:endParaRPr lang="en-US" sz="3700" kern="1200"/>
        </a:p>
        <a:p>
          <a:pPr marL="285750" lvl="1" indent="-285750" algn="l" defTabSz="1644650">
            <a:lnSpc>
              <a:spcPct val="90000"/>
            </a:lnSpc>
            <a:spcBef>
              <a:spcPct val="0"/>
            </a:spcBef>
            <a:spcAft>
              <a:spcPct val="20000"/>
            </a:spcAft>
            <a:buChar char="••"/>
          </a:pPr>
          <a:r>
            <a:rPr lang="en-US" sz="3700" b="1" kern="1200" dirty="0" err="1" smtClean="0"/>
            <a:t>Krumkake</a:t>
          </a:r>
          <a:endParaRPr lang="en-US" sz="3700" kern="1200" dirty="0"/>
        </a:p>
      </dsp:txBody>
      <dsp:txXfrm>
        <a:off x="0" y="1213799"/>
        <a:ext cx="8229600" cy="253368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EFB66-BB40-4397-8549-A88316CDB9C5}">
      <dsp:nvSpPr>
        <dsp:cNvPr id="0" name=""/>
        <dsp:cNvSpPr/>
      </dsp:nvSpPr>
      <dsp:spPr>
        <a:xfrm>
          <a:off x="0" y="94964"/>
          <a:ext cx="8229600" cy="887445"/>
        </a:xfrm>
        <a:prstGeom prst="roundRect">
          <a:avLst/>
        </a:prstGeom>
        <a:solidFill>
          <a:schemeClr val="accent4"/>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n-US" sz="3700" b="1" kern="1200" dirty="0" smtClean="0">
              <a:solidFill>
                <a:schemeClr val="tx1"/>
              </a:solidFill>
            </a:rPr>
            <a:t>Food in Daily Life</a:t>
          </a:r>
          <a:endParaRPr lang="en-US" sz="3700" kern="1200" dirty="0">
            <a:solidFill>
              <a:schemeClr val="tx1"/>
            </a:solidFill>
          </a:endParaRPr>
        </a:p>
      </dsp:txBody>
      <dsp:txXfrm>
        <a:off x="43321" y="138285"/>
        <a:ext cx="8142958" cy="800803"/>
      </dsp:txXfrm>
    </dsp:sp>
    <dsp:sp modelId="{12285E9D-F47A-434C-92C0-DDD57F82A6DD}">
      <dsp:nvSpPr>
        <dsp:cNvPr id="0" name=""/>
        <dsp:cNvSpPr/>
      </dsp:nvSpPr>
      <dsp:spPr>
        <a:xfrm>
          <a:off x="0" y="982409"/>
          <a:ext cx="8229600" cy="2297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kern="1200" dirty="0" smtClean="0"/>
            <a:t>Meat is a major part of the diet and </a:t>
          </a:r>
          <a:br>
            <a:rPr lang="en-US" sz="2900" kern="1200" dirty="0" smtClean="0"/>
          </a:br>
          <a:r>
            <a:rPr lang="en-US" sz="2900" kern="1200" dirty="0" smtClean="0"/>
            <a:t>is in most dishes </a:t>
          </a:r>
          <a:endParaRPr lang="en-US" sz="2900" kern="1200" dirty="0"/>
        </a:p>
        <a:p>
          <a:pPr marL="285750" lvl="1" indent="-285750" algn="l" defTabSz="1289050">
            <a:lnSpc>
              <a:spcPct val="90000"/>
            </a:lnSpc>
            <a:spcBef>
              <a:spcPct val="0"/>
            </a:spcBef>
            <a:spcAft>
              <a:spcPct val="20000"/>
            </a:spcAft>
            <a:buChar char="••"/>
          </a:pPr>
          <a:r>
            <a:rPr lang="en-US" sz="2900" kern="1200" smtClean="0"/>
            <a:t>Known for sweet dough breads and desserts</a:t>
          </a:r>
          <a:endParaRPr lang="en-US" sz="2900" kern="1200"/>
        </a:p>
        <a:p>
          <a:pPr marL="285750" lvl="1" indent="-285750" algn="l" defTabSz="1289050">
            <a:lnSpc>
              <a:spcPct val="90000"/>
            </a:lnSpc>
            <a:spcBef>
              <a:spcPct val="0"/>
            </a:spcBef>
            <a:spcAft>
              <a:spcPct val="20000"/>
            </a:spcAft>
            <a:buChar char="••"/>
          </a:pPr>
          <a:r>
            <a:rPr lang="en-US" sz="2900" kern="1200" dirty="0" smtClean="0"/>
            <a:t>Typical meal consists of some sort of meat, potatoes and vegetable</a:t>
          </a:r>
          <a:endParaRPr lang="en-US" sz="2900" kern="1200" dirty="0"/>
        </a:p>
      </dsp:txBody>
      <dsp:txXfrm>
        <a:off x="0" y="982409"/>
        <a:ext cx="8229600" cy="2297700"/>
      </dsp:txXfrm>
    </dsp:sp>
    <dsp:sp modelId="{8B9D63BB-503A-46A9-A752-DC396BAACF53}">
      <dsp:nvSpPr>
        <dsp:cNvPr id="0" name=""/>
        <dsp:cNvSpPr/>
      </dsp:nvSpPr>
      <dsp:spPr>
        <a:xfrm>
          <a:off x="0" y="3280110"/>
          <a:ext cx="8229600" cy="887445"/>
        </a:xfrm>
        <a:prstGeom prst="roundRect">
          <a:avLst/>
        </a:prstGeom>
        <a:solidFill>
          <a:schemeClr val="accent5">
            <a:lumMod val="60000"/>
            <a:lumOff val="4000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n-US" sz="3700" b="1" kern="1200" dirty="0" smtClean="0">
              <a:solidFill>
                <a:schemeClr val="tx1"/>
              </a:solidFill>
            </a:rPr>
            <a:t>Food at Special Occasions</a:t>
          </a:r>
          <a:endParaRPr lang="en-US" sz="3700" kern="1200" dirty="0">
            <a:solidFill>
              <a:schemeClr val="tx1"/>
            </a:solidFill>
          </a:endParaRPr>
        </a:p>
      </dsp:txBody>
      <dsp:txXfrm>
        <a:off x="43321" y="3323431"/>
        <a:ext cx="8142958" cy="800803"/>
      </dsp:txXfrm>
    </dsp:sp>
    <dsp:sp modelId="{7E0DF834-2DD7-46F0-B1BC-AD06BB05FAA1}">
      <dsp:nvSpPr>
        <dsp:cNvPr id="0" name=""/>
        <dsp:cNvSpPr/>
      </dsp:nvSpPr>
      <dsp:spPr>
        <a:xfrm>
          <a:off x="0" y="4167555"/>
          <a:ext cx="8229600" cy="919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kern="1200" dirty="0" smtClean="0"/>
            <a:t>Christmas is celebrated with a large family meal and extravagant desserts, pastries and cookies.</a:t>
          </a:r>
          <a:endParaRPr lang="en-US" sz="2900" kern="1200" dirty="0"/>
        </a:p>
      </dsp:txBody>
      <dsp:txXfrm>
        <a:off x="0" y="4167555"/>
        <a:ext cx="8229600" cy="91908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9B5FA-FA0B-4244-8FFC-5BA977532EDE}">
      <dsp:nvSpPr>
        <dsp:cNvPr id="0" name=""/>
        <dsp:cNvSpPr/>
      </dsp:nvSpPr>
      <dsp:spPr>
        <a:xfrm>
          <a:off x="0" y="62519"/>
          <a:ext cx="8229600" cy="1151279"/>
        </a:xfrm>
        <a:prstGeom prst="roundRect">
          <a:avLst/>
        </a:prstGeom>
        <a:solidFill>
          <a:schemeClr val="bg2">
            <a:lumMod val="5000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r>
            <a:rPr lang="en-US" sz="4800" b="1" kern="1200" dirty="0" smtClean="0">
              <a:solidFill>
                <a:schemeClr val="tx1"/>
              </a:solidFill>
            </a:rPr>
            <a:t>Traditional Foods </a:t>
          </a:r>
          <a:endParaRPr lang="en-US" sz="4800" kern="1200" dirty="0">
            <a:solidFill>
              <a:schemeClr val="tx1"/>
            </a:solidFill>
          </a:endParaRPr>
        </a:p>
      </dsp:txBody>
      <dsp:txXfrm>
        <a:off x="56201" y="118720"/>
        <a:ext cx="8117198" cy="1038877"/>
      </dsp:txXfrm>
    </dsp:sp>
    <dsp:sp modelId="{4883385C-4F85-4C49-8753-5B1E6FD8C07B}">
      <dsp:nvSpPr>
        <dsp:cNvPr id="0" name=""/>
        <dsp:cNvSpPr/>
      </dsp:nvSpPr>
      <dsp:spPr>
        <a:xfrm>
          <a:off x="0" y="1213799"/>
          <a:ext cx="8229600" cy="253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60960" rIns="341376" bIns="60960" numCol="1" spcCol="1270" anchor="t" anchorCtr="0">
          <a:noAutofit/>
        </a:bodyPr>
        <a:lstStyle/>
        <a:p>
          <a:pPr marL="285750" lvl="1" indent="-285750" algn="l" defTabSz="1644650">
            <a:lnSpc>
              <a:spcPct val="90000"/>
            </a:lnSpc>
            <a:spcBef>
              <a:spcPct val="0"/>
            </a:spcBef>
            <a:spcAft>
              <a:spcPct val="20000"/>
            </a:spcAft>
            <a:buChar char="••"/>
          </a:pPr>
          <a:r>
            <a:rPr lang="en-US" sz="3700" b="1" kern="1200" smtClean="0"/>
            <a:t>Kuchen</a:t>
          </a:r>
          <a:endParaRPr lang="en-US" sz="3700" kern="1200"/>
        </a:p>
        <a:p>
          <a:pPr marL="285750" lvl="1" indent="-285750" algn="l" defTabSz="1644650">
            <a:lnSpc>
              <a:spcPct val="90000"/>
            </a:lnSpc>
            <a:spcBef>
              <a:spcPct val="0"/>
            </a:spcBef>
            <a:spcAft>
              <a:spcPct val="20000"/>
            </a:spcAft>
            <a:buChar char="••"/>
          </a:pPr>
          <a:r>
            <a:rPr lang="en-US" sz="3700" b="1" kern="1200" smtClean="0"/>
            <a:t>Pfefferneusse</a:t>
          </a:r>
          <a:endParaRPr lang="en-US" sz="3700" kern="1200"/>
        </a:p>
        <a:p>
          <a:pPr marL="285750" lvl="1" indent="-285750" algn="l" defTabSz="1644650">
            <a:lnSpc>
              <a:spcPct val="90000"/>
            </a:lnSpc>
            <a:spcBef>
              <a:spcPct val="0"/>
            </a:spcBef>
            <a:spcAft>
              <a:spcPct val="20000"/>
            </a:spcAft>
            <a:buChar char="••"/>
          </a:pPr>
          <a:r>
            <a:rPr lang="en-US" sz="3700" b="1" kern="1200" dirty="0" err="1" smtClean="0"/>
            <a:t>Kneophla</a:t>
          </a:r>
          <a:r>
            <a:rPr lang="en-US" sz="3700" b="1" kern="1200" dirty="0" smtClean="0"/>
            <a:t> soup</a:t>
          </a:r>
          <a:endParaRPr lang="en-US" sz="3700" kern="1200" dirty="0"/>
        </a:p>
        <a:p>
          <a:pPr marL="285750" lvl="1" indent="-285750" algn="l" defTabSz="1644650">
            <a:lnSpc>
              <a:spcPct val="90000"/>
            </a:lnSpc>
            <a:spcBef>
              <a:spcPct val="0"/>
            </a:spcBef>
            <a:spcAft>
              <a:spcPct val="20000"/>
            </a:spcAft>
            <a:buChar char="••"/>
          </a:pPr>
          <a:r>
            <a:rPr lang="en-US" sz="3700" b="1" kern="1200" dirty="0" err="1" smtClean="0"/>
            <a:t>Fleischkuekle</a:t>
          </a:r>
          <a:endParaRPr lang="en-US" sz="3700" kern="1200" dirty="0"/>
        </a:p>
      </dsp:txBody>
      <dsp:txXfrm>
        <a:off x="0" y="1213799"/>
        <a:ext cx="8229600" cy="253368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79E6C-1D6D-48F2-86FE-487A6E7292EE}">
      <dsp:nvSpPr>
        <dsp:cNvPr id="0" name=""/>
        <dsp:cNvSpPr/>
      </dsp:nvSpPr>
      <dsp:spPr>
        <a:xfrm>
          <a:off x="0" y="255449"/>
          <a:ext cx="8229600" cy="863460"/>
        </a:xfrm>
        <a:prstGeom prst="roundRect">
          <a:avLst/>
        </a:prstGeom>
        <a:solidFill>
          <a:schemeClr val="accent4"/>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b="1" kern="1200" dirty="0" smtClean="0">
              <a:solidFill>
                <a:schemeClr val="tx1"/>
              </a:solidFill>
            </a:rPr>
            <a:t>Food in Daily Life</a:t>
          </a:r>
          <a:endParaRPr lang="en-US" sz="3600" kern="1200" dirty="0">
            <a:solidFill>
              <a:schemeClr val="tx1"/>
            </a:solidFill>
          </a:endParaRPr>
        </a:p>
      </dsp:txBody>
      <dsp:txXfrm>
        <a:off x="42151" y="297600"/>
        <a:ext cx="8145298" cy="779158"/>
      </dsp:txXfrm>
    </dsp:sp>
    <dsp:sp modelId="{A8169CFE-B0D1-45F3-A4D5-009EBF07D969}">
      <dsp:nvSpPr>
        <dsp:cNvPr id="0" name=""/>
        <dsp:cNvSpPr/>
      </dsp:nvSpPr>
      <dsp:spPr>
        <a:xfrm>
          <a:off x="0" y="1118909"/>
          <a:ext cx="8229600" cy="3502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smtClean="0"/>
            <a:t>Mexican cuisine often is described as hot and spicy, but this is not true for all dishes.</a:t>
          </a:r>
          <a:endParaRPr lang="en-US" sz="2800" kern="1200" dirty="0"/>
        </a:p>
        <a:p>
          <a:pPr marL="285750" lvl="1" indent="-285750" algn="l" defTabSz="1244600">
            <a:lnSpc>
              <a:spcPct val="90000"/>
            </a:lnSpc>
            <a:spcBef>
              <a:spcPct val="0"/>
            </a:spcBef>
            <a:spcAft>
              <a:spcPct val="20000"/>
            </a:spcAft>
            <a:buChar char="••"/>
          </a:pPr>
          <a:r>
            <a:rPr lang="en-US" sz="2800" kern="1200" dirty="0" smtClean="0"/>
            <a:t>Corn is the most popular ingredient and is used in some form in most recipes. </a:t>
          </a:r>
          <a:endParaRPr lang="en-US" sz="2800" kern="1200" dirty="0"/>
        </a:p>
        <a:p>
          <a:pPr marL="285750" lvl="1" indent="-285750" algn="l" defTabSz="1244600">
            <a:lnSpc>
              <a:spcPct val="90000"/>
            </a:lnSpc>
            <a:spcBef>
              <a:spcPct val="0"/>
            </a:spcBef>
            <a:spcAft>
              <a:spcPct val="20000"/>
            </a:spcAft>
            <a:buChar char="••"/>
          </a:pPr>
          <a:r>
            <a:rPr lang="en-US" sz="2800" kern="1200" dirty="0" smtClean="0"/>
            <a:t>Other traditional ingredients include chili peppers, beans, chocolate, squash and tomatoes.</a:t>
          </a:r>
          <a:endParaRPr lang="en-US" sz="2800" kern="1200" dirty="0"/>
        </a:p>
        <a:p>
          <a:pPr marL="285750" lvl="1" indent="-285750" algn="l" defTabSz="1244600">
            <a:lnSpc>
              <a:spcPct val="90000"/>
            </a:lnSpc>
            <a:spcBef>
              <a:spcPct val="0"/>
            </a:spcBef>
            <a:spcAft>
              <a:spcPct val="20000"/>
            </a:spcAft>
            <a:buChar char="••"/>
          </a:pPr>
          <a:r>
            <a:rPr lang="en-US" sz="2800" kern="1200" smtClean="0"/>
            <a:t>Mealtime is a leisurely family experience and commonly lasts for several hours. </a:t>
          </a:r>
          <a:endParaRPr lang="en-US" sz="2800" kern="1200"/>
        </a:p>
      </dsp:txBody>
      <dsp:txXfrm>
        <a:off x="0" y="1118909"/>
        <a:ext cx="8229600" cy="350244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1262D-4385-4468-9A97-58AF2B84512D}">
      <dsp:nvSpPr>
        <dsp:cNvPr id="0" name=""/>
        <dsp:cNvSpPr/>
      </dsp:nvSpPr>
      <dsp:spPr>
        <a:xfrm>
          <a:off x="0" y="408689"/>
          <a:ext cx="6553200" cy="863460"/>
        </a:xfrm>
        <a:prstGeom prst="roundRect">
          <a:avLst/>
        </a:prstGeom>
        <a:solidFill>
          <a:schemeClr val="accent5">
            <a:lumMod val="60000"/>
            <a:lumOff val="4000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b="1" kern="1200" dirty="0" smtClean="0">
              <a:solidFill>
                <a:schemeClr val="tx1"/>
              </a:solidFill>
            </a:rPr>
            <a:t>  Food on Special Occasions</a:t>
          </a:r>
          <a:endParaRPr lang="en-US" sz="3600" kern="1200" dirty="0">
            <a:solidFill>
              <a:schemeClr val="tx1"/>
            </a:solidFill>
          </a:endParaRPr>
        </a:p>
      </dsp:txBody>
      <dsp:txXfrm>
        <a:off x="42151" y="450840"/>
        <a:ext cx="6468898" cy="779158"/>
      </dsp:txXfrm>
    </dsp:sp>
    <dsp:sp modelId="{6A41F4E9-F87C-43DF-9767-9E096C446369}">
      <dsp:nvSpPr>
        <dsp:cNvPr id="0" name=""/>
        <dsp:cNvSpPr/>
      </dsp:nvSpPr>
      <dsp:spPr>
        <a:xfrm>
          <a:off x="0" y="1275318"/>
          <a:ext cx="6553200" cy="357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064"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err="1" smtClean="0"/>
            <a:t>Cinco</a:t>
          </a:r>
          <a:r>
            <a:rPr lang="en-US" sz="2800" kern="1200" dirty="0" smtClean="0"/>
            <a:t> de Mayo:</a:t>
          </a:r>
          <a:endParaRPr lang="en-US" sz="2800" kern="1200" dirty="0"/>
        </a:p>
        <a:p>
          <a:pPr marL="571500" lvl="2" indent="-285750" algn="l" defTabSz="1244600">
            <a:lnSpc>
              <a:spcPct val="90000"/>
            </a:lnSpc>
            <a:spcBef>
              <a:spcPct val="0"/>
            </a:spcBef>
            <a:spcAft>
              <a:spcPct val="20000"/>
            </a:spcAft>
            <a:buChar char="••"/>
          </a:pPr>
          <a:r>
            <a:rPr lang="en-US" sz="2800" kern="1200" dirty="0" smtClean="0"/>
            <a:t>Tamales traditionally are made for festivals and parades.</a:t>
          </a:r>
          <a:endParaRPr lang="en-US" sz="2800" kern="1200" dirty="0"/>
        </a:p>
        <a:p>
          <a:pPr marL="285750" lvl="1" indent="-285750" algn="l" defTabSz="1244600">
            <a:lnSpc>
              <a:spcPct val="90000"/>
            </a:lnSpc>
            <a:spcBef>
              <a:spcPct val="0"/>
            </a:spcBef>
            <a:spcAft>
              <a:spcPct val="20000"/>
            </a:spcAft>
            <a:buChar char="••"/>
          </a:pPr>
          <a:r>
            <a:rPr lang="en-US" sz="2800" kern="1200" dirty="0" err="1" smtClean="0"/>
            <a:t>Dia</a:t>
          </a:r>
          <a:r>
            <a:rPr lang="en-US" sz="2800" kern="1200" dirty="0" smtClean="0"/>
            <a:t> de los </a:t>
          </a:r>
          <a:r>
            <a:rPr lang="en-US" sz="2800" kern="1200" dirty="0" err="1" smtClean="0"/>
            <a:t>meurtos</a:t>
          </a:r>
          <a:r>
            <a:rPr lang="en-US" sz="2800" kern="1200" dirty="0" smtClean="0"/>
            <a:t>: “Day of the Dead”</a:t>
          </a:r>
          <a:endParaRPr lang="en-US" sz="2800" kern="1200" dirty="0"/>
        </a:p>
        <a:p>
          <a:pPr marL="571500" lvl="2" indent="-285750" algn="l" defTabSz="1244600">
            <a:lnSpc>
              <a:spcPct val="90000"/>
            </a:lnSpc>
            <a:spcBef>
              <a:spcPct val="0"/>
            </a:spcBef>
            <a:spcAft>
              <a:spcPct val="20000"/>
            </a:spcAft>
            <a:buChar char="••"/>
          </a:pPr>
          <a:r>
            <a:rPr lang="en-US" sz="2800" kern="1200" dirty="0" smtClean="0"/>
            <a:t>Celebrated with candy and other foods shaped to look like skulls. </a:t>
          </a:r>
          <a:endParaRPr lang="en-US" sz="2800" kern="1200" dirty="0"/>
        </a:p>
        <a:p>
          <a:pPr marL="571500" lvl="2" indent="-285750" algn="l" defTabSz="1244600">
            <a:lnSpc>
              <a:spcPct val="90000"/>
            </a:lnSpc>
            <a:spcBef>
              <a:spcPct val="0"/>
            </a:spcBef>
            <a:spcAft>
              <a:spcPct val="20000"/>
            </a:spcAft>
            <a:buChar char="••"/>
          </a:pPr>
          <a:r>
            <a:rPr lang="en-US" sz="2800" kern="1200" dirty="0" smtClean="0"/>
            <a:t>Pan de </a:t>
          </a:r>
          <a:r>
            <a:rPr lang="en-US" sz="2800" kern="1200" dirty="0" err="1" smtClean="0"/>
            <a:t>meurto</a:t>
          </a:r>
          <a:r>
            <a:rPr lang="en-US" sz="2800" kern="1200" dirty="0" smtClean="0"/>
            <a:t>, “bread of the dead” is made especially for the holiday.</a:t>
          </a:r>
          <a:endParaRPr lang="en-US" sz="2800" kern="1200" dirty="0"/>
        </a:p>
      </dsp:txBody>
      <dsp:txXfrm>
        <a:off x="0" y="1275318"/>
        <a:ext cx="6553200" cy="3576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D07D7-DF1E-48C0-B3C4-EEA45EF020F9}">
      <dsp:nvSpPr>
        <dsp:cNvPr id="0" name=""/>
        <dsp:cNvSpPr/>
      </dsp:nvSpPr>
      <dsp:spPr>
        <a:xfrm>
          <a:off x="-6715803" y="-1014592"/>
          <a:ext cx="7896585" cy="7896585"/>
        </a:xfrm>
        <a:prstGeom prst="blockArc">
          <a:avLst>
            <a:gd name="adj1" fmla="val 18900000"/>
            <a:gd name="adj2" fmla="val 2700000"/>
            <a:gd name="adj3" fmla="val 274"/>
          </a:avLst>
        </a:prstGeom>
        <a:noFill/>
        <a:ln w="1270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44C3DA-B40F-4435-996B-562F39C2B4C7}">
      <dsp:nvSpPr>
        <dsp:cNvPr id="0" name=""/>
        <dsp:cNvSpPr/>
      </dsp:nvSpPr>
      <dsp:spPr>
        <a:xfrm>
          <a:off x="439234" y="838216"/>
          <a:ext cx="7622411" cy="1676198"/>
        </a:xfrm>
        <a:prstGeom prst="rect">
          <a:avLst/>
        </a:prstGeom>
        <a:solidFill>
          <a:schemeClr val="accent5">
            <a:lumMod val="40000"/>
            <a:lumOff val="6000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30483" tIns="68580" rIns="68580" bIns="68580" numCol="1" spcCol="1270" anchor="ctr" anchorCtr="0">
          <a:noAutofit/>
        </a:bodyPr>
        <a:lstStyle/>
        <a:p>
          <a:pPr lvl="0" algn="l" defTabSz="1200150">
            <a:lnSpc>
              <a:spcPct val="90000"/>
            </a:lnSpc>
            <a:spcBef>
              <a:spcPct val="0"/>
            </a:spcBef>
            <a:spcAft>
              <a:spcPct val="35000"/>
            </a:spcAft>
          </a:pPr>
          <a:r>
            <a:rPr lang="en-US" sz="2700" b="1" kern="1200" dirty="0" smtClean="0">
              <a:solidFill>
                <a:schemeClr val="tx1"/>
              </a:solidFill>
            </a:rPr>
            <a:t>We all have a favorite food, whether it be a special holiday dish or an old family recipe. The foods we eat all originated somewhere. </a:t>
          </a:r>
          <a:endParaRPr lang="en-US" sz="2700" b="1" kern="1200" dirty="0">
            <a:solidFill>
              <a:schemeClr val="tx1"/>
            </a:solidFill>
          </a:endParaRPr>
        </a:p>
      </dsp:txBody>
      <dsp:txXfrm>
        <a:off x="439234" y="838216"/>
        <a:ext cx="7622411" cy="1676198"/>
      </dsp:txXfrm>
    </dsp:sp>
    <dsp:sp modelId="{4BF105B3-0A65-42DE-8C04-5A82EC963B8D}">
      <dsp:nvSpPr>
        <dsp:cNvPr id="0" name=""/>
        <dsp:cNvSpPr/>
      </dsp:nvSpPr>
      <dsp:spPr>
        <a:xfrm>
          <a:off x="0" y="821350"/>
          <a:ext cx="1609339" cy="1709932"/>
        </a:xfrm>
        <a:prstGeom prst="ellipse">
          <a:avLst/>
        </a:prstGeom>
        <a:solidFill>
          <a:schemeClr val="accent4">
            <a:lumMod val="40000"/>
            <a:lumOff val="60000"/>
          </a:schemeClr>
        </a:solidFill>
        <a:ln w="1270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B033CC-9361-4976-8B88-7E7035BE3C19}">
      <dsp:nvSpPr>
        <dsp:cNvPr id="0" name=""/>
        <dsp:cNvSpPr/>
      </dsp:nvSpPr>
      <dsp:spPr>
        <a:xfrm>
          <a:off x="596065" y="3352984"/>
          <a:ext cx="7612486" cy="1676198"/>
        </a:xfrm>
        <a:prstGeom prst="rect">
          <a:avLst/>
        </a:prstGeom>
        <a:solidFill>
          <a:schemeClr val="accent6">
            <a:lumMod val="60000"/>
            <a:lumOff val="4000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30483" tIns="68580" rIns="68580" bIns="68580" numCol="1" spcCol="1270" anchor="ctr" anchorCtr="0">
          <a:noAutofit/>
        </a:bodyPr>
        <a:lstStyle/>
        <a:p>
          <a:pPr lvl="0" algn="l" defTabSz="1200150">
            <a:lnSpc>
              <a:spcPct val="90000"/>
            </a:lnSpc>
            <a:spcBef>
              <a:spcPct val="0"/>
            </a:spcBef>
            <a:spcAft>
              <a:spcPct val="35000"/>
            </a:spcAft>
          </a:pPr>
          <a:r>
            <a:rPr lang="en-US" sz="2700" b="1" kern="1200" dirty="0" smtClean="0">
              <a:solidFill>
                <a:schemeClr val="tx1"/>
              </a:solidFill>
            </a:rPr>
            <a:t>Can you figure out where these American favorites got their start? </a:t>
          </a:r>
          <a:endParaRPr lang="en-US" sz="2700" b="1" kern="1200" dirty="0">
            <a:solidFill>
              <a:schemeClr val="tx1"/>
            </a:solidFill>
          </a:endParaRPr>
        </a:p>
      </dsp:txBody>
      <dsp:txXfrm>
        <a:off x="596065" y="3352984"/>
        <a:ext cx="7612486" cy="1676198"/>
      </dsp:txXfrm>
    </dsp:sp>
    <dsp:sp modelId="{215BED6E-C0CD-4296-8C16-64126FA88CF9}">
      <dsp:nvSpPr>
        <dsp:cNvPr id="0" name=""/>
        <dsp:cNvSpPr/>
      </dsp:nvSpPr>
      <dsp:spPr>
        <a:xfrm>
          <a:off x="0" y="3336117"/>
          <a:ext cx="1709932" cy="1709932"/>
        </a:xfrm>
        <a:prstGeom prst="ellipse">
          <a:avLst/>
        </a:prstGeom>
        <a:solidFill>
          <a:schemeClr val="bg1">
            <a:lumMod val="85000"/>
          </a:schemeClr>
        </a:solidFill>
        <a:ln w="1270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6A4D4-0871-4A30-B2C9-E68455F4A408}">
      <dsp:nvSpPr>
        <dsp:cNvPr id="0" name=""/>
        <dsp:cNvSpPr/>
      </dsp:nvSpPr>
      <dsp:spPr>
        <a:xfrm>
          <a:off x="0" y="77169"/>
          <a:ext cx="6705600" cy="1144503"/>
        </a:xfrm>
        <a:prstGeom prst="roundRect">
          <a:avLst/>
        </a:prstGeom>
        <a:solidFill>
          <a:schemeClr val="bg2">
            <a:lumMod val="5000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l" defTabSz="2089150">
            <a:lnSpc>
              <a:spcPct val="90000"/>
            </a:lnSpc>
            <a:spcBef>
              <a:spcPct val="0"/>
            </a:spcBef>
            <a:spcAft>
              <a:spcPct val="35000"/>
            </a:spcAft>
          </a:pPr>
          <a:r>
            <a:rPr lang="en-US" sz="4700" b="1" kern="1200" dirty="0" smtClean="0">
              <a:solidFill>
                <a:schemeClr val="tx1"/>
              </a:solidFill>
            </a:rPr>
            <a:t>Traditional Foods</a:t>
          </a:r>
          <a:endParaRPr lang="en-US" sz="4700" kern="1200" dirty="0">
            <a:solidFill>
              <a:schemeClr val="tx1"/>
            </a:solidFill>
          </a:endParaRPr>
        </a:p>
      </dsp:txBody>
      <dsp:txXfrm>
        <a:off x="55870" y="133039"/>
        <a:ext cx="6593860" cy="1032763"/>
      </dsp:txXfrm>
    </dsp:sp>
    <dsp:sp modelId="{0ED3E57F-3CB8-442A-BDF1-D92A6C47D5E4}">
      <dsp:nvSpPr>
        <dsp:cNvPr id="0" name=""/>
        <dsp:cNvSpPr/>
      </dsp:nvSpPr>
      <dsp:spPr>
        <a:xfrm>
          <a:off x="0" y="1221672"/>
          <a:ext cx="6705600" cy="2053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903" tIns="50800" rIns="284480" bIns="50800" numCol="1" spcCol="1270" anchor="t" anchorCtr="0">
          <a:noAutofit/>
        </a:bodyPr>
        <a:lstStyle/>
        <a:p>
          <a:pPr marL="285750" lvl="1" indent="-285750" algn="l" defTabSz="1778000">
            <a:lnSpc>
              <a:spcPct val="90000"/>
            </a:lnSpc>
            <a:spcBef>
              <a:spcPct val="0"/>
            </a:spcBef>
            <a:spcAft>
              <a:spcPct val="20000"/>
            </a:spcAft>
            <a:buChar char="••"/>
          </a:pPr>
          <a:r>
            <a:rPr lang="en-US" sz="4000" kern="1200" dirty="0" smtClean="0"/>
            <a:t>Tamales</a:t>
          </a:r>
          <a:endParaRPr lang="en-US" sz="4000" kern="1200" dirty="0"/>
        </a:p>
        <a:p>
          <a:pPr marL="285750" lvl="1" indent="-285750" algn="l" defTabSz="1778000">
            <a:lnSpc>
              <a:spcPct val="90000"/>
            </a:lnSpc>
            <a:spcBef>
              <a:spcPct val="0"/>
            </a:spcBef>
            <a:spcAft>
              <a:spcPct val="20000"/>
            </a:spcAft>
            <a:buChar char="••"/>
          </a:pPr>
          <a:r>
            <a:rPr lang="en-US" sz="4000" kern="1200" smtClean="0"/>
            <a:t>Enchiladas</a:t>
          </a:r>
          <a:endParaRPr lang="en-US" sz="4000" kern="1200"/>
        </a:p>
        <a:p>
          <a:pPr marL="285750" lvl="1" indent="-285750" algn="l" defTabSz="1778000">
            <a:lnSpc>
              <a:spcPct val="90000"/>
            </a:lnSpc>
            <a:spcBef>
              <a:spcPct val="0"/>
            </a:spcBef>
            <a:spcAft>
              <a:spcPct val="20000"/>
            </a:spcAft>
            <a:buChar char="••"/>
          </a:pPr>
          <a:r>
            <a:rPr lang="en-US" sz="4000" kern="1200" dirty="0" smtClean="0"/>
            <a:t>Tortillas</a:t>
          </a:r>
          <a:endParaRPr lang="en-US" sz="4000" kern="1200" dirty="0"/>
        </a:p>
      </dsp:txBody>
      <dsp:txXfrm>
        <a:off x="0" y="1221672"/>
        <a:ext cx="6705600" cy="205395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D1B63-D5B9-4F05-8BC2-A52F4F3F4530}">
      <dsp:nvSpPr>
        <dsp:cNvPr id="0" name=""/>
        <dsp:cNvSpPr/>
      </dsp:nvSpPr>
      <dsp:spPr>
        <a:xfrm>
          <a:off x="0" y="15"/>
          <a:ext cx="6019800" cy="1007370"/>
        </a:xfrm>
        <a:prstGeom prst="roundRect">
          <a:avLst/>
        </a:prstGeom>
        <a:solidFill>
          <a:schemeClr val="accent4"/>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US" sz="4200" b="1" kern="1200" dirty="0" smtClean="0">
              <a:solidFill>
                <a:schemeClr val="tx1"/>
              </a:solidFill>
            </a:rPr>
            <a:t>Food in Daily Life</a:t>
          </a:r>
          <a:endParaRPr lang="en-US" sz="4200" kern="1200" dirty="0">
            <a:solidFill>
              <a:schemeClr val="tx1"/>
            </a:solidFill>
          </a:endParaRPr>
        </a:p>
      </dsp:txBody>
      <dsp:txXfrm>
        <a:off x="49176" y="49191"/>
        <a:ext cx="5921448" cy="909018"/>
      </dsp:txXfrm>
    </dsp:sp>
    <dsp:sp modelId="{321A924D-8061-4F0C-AE26-09A0B5565242}">
      <dsp:nvSpPr>
        <dsp:cNvPr id="0" name=""/>
        <dsp:cNvSpPr/>
      </dsp:nvSpPr>
      <dsp:spPr>
        <a:xfrm>
          <a:off x="0" y="1236014"/>
          <a:ext cx="6019800" cy="3564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129" tIns="53340" rIns="298704" bIns="53340" numCol="1" spcCol="1270" anchor="t" anchorCtr="0">
          <a:noAutofit/>
        </a:bodyPr>
        <a:lstStyle/>
        <a:p>
          <a:pPr marL="285750" lvl="1" indent="-285750" algn="l" defTabSz="1466850">
            <a:lnSpc>
              <a:spcPct val="90000"/>
            </a:lnSpc>
            <a:spcBef>
              <a:spcPct val="0"/>
            </a:spcBef>
            <a:spcAft>
              <a:spcPct val="20000"/>
            </a:spcAft>
            <a:buChar char="••"/>
          </a:pPr>
          <a:r>
            <a:rPr lang="en-US" sz="3300" kern="1200" dirty="0" smtClean="0"/>
            <a:t>Influenced by both Turkish and Eastern European cuisine</a:t>
          </a:r>
          <a:endParaRPr lang="en-US" sz="3300" kern="1200" dirty="0"/>
        </a:p>
        <a:p>
          <a:pPr marL="285750" lvl="1" indent="-285750" algn="l" defTabSz="1466850">
            <a:lnSpc>
              <a:spcPct val="90000"/>
            </a:lnSpc>
            <a:spcBef>
              <a:spcPct val="0"/>
            </a:spcBef>
            <a:spcAft>
              <a:spcPct val="20000"/>
            </a:spcAft>
            <a:buChar char="••"/>
          </a:pPr>
          <a:r>
            <a:rPr lang="en-US" sz="3300" kern="1200" dirty="0" smtClean="0"/>
            <a:t>Grilled meat- and cabbage-based dishes most popular</a:t>
          </a:r>
          <a:endParaRPr lang="en-US" sz="3300" kern="1200" dirty="0"/>
        </a:p>
        <a:p>
          <a:pPr marL="285750" lvl="1" indent="-285750" algn="l" defTabSz="1466850">
            <a:lnSpc>
              <a:spcPct val="90000"/>
            </a:lnSpc>
            <a:spcBef>
              <a:spcPct val="0"/>
            </a:spcBef>
            <a:spcAft>
              <a:spcPct val="20000"/>
            </a:spcAft>
            <a:buChar char="••"/>
          </a:pPr>
          <a:r>
            <a:rPr lang="en-US" sz="3300" kern="1200" dirty="0" smtClean="0"/>
            <a:t>Little alcohol is consumed since the emergence of the Muslim population</a:t>
          </a:r>
          <a:endParaRPr lang="en-US" sz="3300" kern="1200" dirty="0"/>
        </a:p>
      </dsp:txBody>
      <dsp:txXfrm>
        <a:off x="0" y="1236014"/>
        <a:ext cx="6019800" cy="356453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A5A753-192F-41B1-B4C1-41C1B0A9C704}">
      <dsp:nvSpPr>
        <dsp:cNvPr id="0" name=""/>
        <dsp:cNvSpPr/>
      </dsp:nvSpPr>
      <dsp:spPr>
        <a:xfrm>
          <a:off x="0" y="47561"/>
          <a:ext cx="6096000" cy="767520"/>
        </a:xfrm>
        <a:prstGeom prst="roundRect">
          <a:avLst/>
        </a:prstGeom>
        <a:solidFill>
          <a:schemeClr val="accent5">
            <a:lumMod val="60000"/>
            <a:lumOff val="4000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b="1" kern="1200" dirty="0" smtClean="0">
              <a:solidFill>
                <a:schemeClr val="tx1"/>
              </a:solidFill>
            </a:rPr>
            <a:t>Food at Special Occasions</a:t>
          </a:r>
          <a:endParaRPr lang="en-US" sz="3200" kern="1200" dirty="0">
            <a:solidFill>
              <a:schemeClr val="tx1"/>
            </a:solidFill>
          </a:endParaRPr>
        </a:p>
      </dsp:txBody>
      <dsp:txXfrm>
        <a:off x="37467" y="85028"/>
        <a:ext cx="6021066" cy="692586"/>
      </dsp:txXfrm>
    </dsp:sp>
    <dsp:sp modelId="{E4D17ABB-0D8E-4E6B-B9F9-CA8977FB2DDB}">
      <dsp:nvSpPr>
        <dsp:cNvPr id="0" name=""/>
        <dsp:cNvSpPr/>
      </dsp:nvSpPr>
      <dsp:spPr>
        <a:xfrm>
          <a:off x="0" y="815081"/>
          <a:ext cx="6096000" cy="397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smtClean="0"/>
            <a:t>Bosnian Muslims: </a:t>
          </a:r>
          <a:endParaRPr lang="en-US" sz="2500" kern="1200"/>
        </a:p>
        <a:p>
          <a:pPr marL="457200" lvl="2" indent="-228600" algn="l" defTabSz="1111250">
            <a:lnSpc>
              <a:spcPct val="90000"/>
            </a:lnSpc>
            <a:spcBef>
              <a:spcPct val="0"/>
            </a:spcBef>
            <a:spcAft>
              <a:spcPct val="20000"/>
            </a:spcAft>
            <a:buChar char="••"/>
          </a:pPr>
          <a:r>
            <a:rPr lang="en-US" sz="2500" kern="1200" dirty="0" smtClean="0"/>
            <a:t>Celebrate Ramadan with a large meal and Turkish-style meats and sweets</a:t>
          </a:r>
          <a:endParaRPr lang="en-US" sz="2500" kern="1200" dirty="0"/>
        </a:p>
        <a:p>
          <a:pPr marL="228600" lvl="1" indent="-228600" algn="l" defTabSz="1111250">
            <a:lnSpc>
              <a:spcPct val="90000"/>
            </a:lnSpc>
            <a:spcBef>
              <a:spcPct val="0"/>
            </a:spcBef>
            <a:spcAft>
              <a:spcPct val="20000"/>
            </a:spcAft>
            <a:buChar char="••"/>
          </a:pPr>
          <a:r>
            <a:rPr lang="en-US" sz="2500" kern="1200" smtClean="0"/>
            <a:t>Bosnian Catholics and Orthodox Jews: </a:t>
          </a:r>
          <a:endParaRPr lang="en-US" sz="2500" kern="1200"/>
        </a:p>
        <a:p>
          <a:pPr marL="457200" lvl="2" indent="-228600" algn="l" defTabSz="1111250">
            <a:lnSpc>
              <a:spcPct val="90000"/>
            </a:lnSpc>
            <a:spcBef>
              <a:spcPct val="0"/>
            </a:spcBef>
            <a:spcAft>
              <a:spcPct val="20000"/>
            </a:spcAft>
            <a:buChar char="••"/>
          </a:pPr>
          <a:r>
            <a:rPr lang="en-US" sz="2500" kern="1200" dirty="0" smtClean="0"/>
            <a:t>Celebrate Easter with special breads and elaborately decorated eggs</a:t>
          </a:r>
          <a:endParaRPr lang="en-US" sz="2500" kern="1200" dirty="0"/>
        </a:p>
        <a:p>
          <a:pPr marL="228600" lvl="1" indent="-228600" algn="l" defTabSz="1111250">
            <a:lnSpc>
              <a:spcPct val="90000"/>
            </a:lnSpc>
            <a:spcBef>
              <a:spcPct val="0"/>
            </a:spcBef>
            <a:spcAft>
              <a:spcPct val="20000"/>
            </a:spcAft>
            <a:buChar char="••"/>
          </a:pPr>
          <a:r>
            <a:rPr lang="en-US" sz="2500" kern="1200" smtClean="0"/>
            <a:t>Bosnian Christians: </a:t>
          </a:r>
          <a:endParaRPr lang="en-US" sz="2500" kern="1200"/>
        </a:p>
        <a:p>
          <a:pPr marL="457200" lvl="2" indent="-228600" algn="l" defTabSz="1111250">
            <a:lnSpc>
              <a:spcPct val="90000"/>
            </a:lnSpc>
            <a:spcBef>
              <a:spcPct val="0"/>
            </a:spcBef>
            <a:spcAft>
              <a:spcPct val="20000"/>
            </a:spcAft>
            <a:buChar char="••"/>
          </a:pPr>
          <a:r>
            <a:rPr lang="en-US" sz="2500" kern="1200" dirty="0" smtClean="0"/>
            <a:t>Celebrate Christmas with a large </a:t>
          </a:r>
          <a:br>
            <a:rPr lang="en-US" sz="2500" kern="1200" dirty="0" smtClean="0"/>
          </a:br>
          <a:r>
            <a:rPr lang="en-US" sz="2500" kern="1200" dirty="0" smtClean="0"/>
            <a:t>family gathering</a:t>
          </a:r>
          <a:r>
            <a:rPr lang="en-US" sz="2500" b="1" kern="1200" dirty="0" smtClean="0"/>
            <a:t/>
          </a:r>
          <a:br>
            <a:rPr lang="en-US" sz="2500" b="1" kern="1200" dirty="0" smtClean="0"/>
          </a:br>
          <a:endParaRPr lang="en-US" sz="2500" kern="1200" dirty="0"/>
        </a:p>
      </dsp:txBody>
      <dsp:txXfrm>
        <a:off x="0" y="815081"/>
        <a:ext cx="6096000" cy="397440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B85D2-9E9C-4445-A947-84362A1EEB41}">
      <dsp:nvSpPr>
        <dsp:cNvPr id="0" name=""/>
        <dsp:cNvSpPr/>
      </dsp:nvSpPr>
      <dsp:spPr>
        <a:xfrm>
          <a:off x="0" y="0"/>
          <a:ext cx="7620000" cy="1165954"/>
        </a:xfrm>
        <a:prstGeom prst="roundRect">
          <a:avLst/>
        </a:prstGeom>
        <a:solidFill>
          <a:schemeClr val="bg2">
            <a:lumMod val="5000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r>
            <a:rPr lang="en-US" sz="4800" b="1" kern="1200" dirty="0" smtClean="0">
              <a:solidFill>
                <a:schemeClr val="tx1"/>
              </a:solidFill>
            </a:rPr>
            <a:t>Traditional Food</a:t>
          </a:r>
          <a:endParaRPr lang="en-US" sz="4800" kern="1200" dirty="0">
            <a:solidFill>
              <a:schemeClr val="tx1"/>
            </a:solidFill>
          </a:endParaRPr>
        </a:p>
      </dsp:txBody>
      <dsp:txXfrm>
        <a:off x="56917" y="56917"/>
        <a:ext cx="7506166" cy="1052120"/>
      </dsp:txXfrm>
    </dsp:sp>
    <dsp:sp modelId="{1CDA86F9-0FA1-4B0A-BFD6-F66568B8ED52}">
      <dsp:nvSpPr>
        <dsp:cNvPr id="0" name=""/>
        <dsp:cNvSpPr/>
      </dsp:nvSpPr>
      <dsp:spPr>
        <a:xfrm>
          <a:off x="0" y="1371594"/>
          <a:ext cx="762000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935" tIns="60960" rIns="341376" bIns="60960" numCol="1" spcCol="1270" anchor="t" anchorCtr="0">
          <a:noAutofit/>
        </a:bodyPr>
        <a:lstStyle/>
        <a:p>
          <a:pPr marL="285750" lvl="1" indent="-285750" algn="l" defTabSz="1644650">
            <a:lnSpc>
              <a:spcPct val="90000"/>
            </a:lnSpc>
            <a:spcBef>
              <a:spcPct val="0"/>
            </a:spcBef>
            <a:spcAft>
              <a:spcPct val="20000"/>
            </a:spcAft>
            <a:buChar char="••"/>
          </a:pPr>
          <a:r>
            <a:rPr lang="en-US" sz="3700" b="1" kern="1200" dirty="0" err="1" smtClean="0"/>
            <a:t>Grah</a:t>
          </a:r>
          <a:endParaRPr lang="en-US" sz="3700" kern="1200" dirty="0"/>
        </a:p>
      </dsp:txBody>
      <dsp:txXfrm>
        <a:off x="0" y="1371594"/>
        <a:ext cx="7620000" cy="105984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CF69F-0E90-48B3-92AB-CA56D13ED9FA}">
      <dsp:nvSpPr>
        <dsp:cNvPr id="0" name=""/>
        <dsp:cNvSpPr/>
      </dsp:nvSpPr>
      <dsp:spPr>
        <a:xfrm>
          <a:off x="0" y="41242"/>
          <a:ext cx="5705476" cy="887445"/>
        </a:xfrm>
        <a:prstGeom prst="roundRect">
          <a:avLst/>
        </a:prstGeom>
        <a:solidFill>
          <a:schemeClr val="accent4"/>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n-US" sz="3700" b="1" kern="1200" dirty="0" smtClean="0">
              <a:solidFill>
                <a:schemeClr val="tx1"/>
              </a:solidFill>
            </a:rPr>
            <a:t>Food in Daily Life</a:t>
          </a:r>
          <a:endParaRPr lang="en-US" sz="3700" kern="1200" dirty="0">
            <a:solidFill>
              <a:schemeClr val="tx1"/>
            </a:solidFill>
          </a:endParaRPr>
        </a:p>
      </dsp:txBody>
      <dsp:txXfrm>
        <a:off x="43321" y="84563"/>
        <a:ext cx="5618834" cy="800803"/>
      </dsp:txXfrm>
    </dsp:sp>
    <dsp:sp modelId="{26211980-E215-43DF-9260-3FF7B0BF6C25}">
      <dsp:nvSpPr>
        <dsp:cNvPr id="0" name=""/>
        <dsp:cNvSpPr/>
      </dsp:nvSpPr>
      <dsp:spPr>
        <a:xfrm>
          <a:off x="0" y="928687"/>
          <a:ext cx="5705476" cy="4059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149"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kern="1200" dirty="0" smtClean="0"/>
            <a:t>Lamb very popular but meat not served often </a:t>
          </a:r>
          <a:endParaRPr lang="en-US" sz="2900" kern="1200" dirty="0"/>
        </a:p>
        <a:p>
          <a:pPr marL="285750" lvl="1" indent="-285750" algn="l" defTabSz="1289050">
            <a:lnSpc>
              <a:spcPct val="90000"/>
            </a:lnSpc>
            <a:spcBef>
              <a:spcPct val="0"/>
            </a:spcBef>
            <a:spcAft>
              <a:spcPct val="20000"/>
            </a:spcAft>
            <a:buChar char="••"/>
          </a:pPr>
          <a:r>
            <a:rPr lang="en-US" sz="2900" kern="1200" dirty="0" smtClean="0"/>
            <a:t>Meat and vegetable pies prominent</a:t>
          </a:r>
          <a:endParaRPr lang="en-US" sz="2900" kern="1200" dirty="0"/>
        </a:p>
        <a:p>
          <a:pPr marL="285750" lvl="1" indent="-285750" algn="l" defTabSz="1289050">
            <a:lnSpc>
              <a:spcPct val="90000"/>
            </a:lnSpc>
            <a:spcBef>
              <a:spcPct val="0"/>
            </a:spcBef>
            <a:spcAft>
              <a:spcPct val="20000"/>
            </a:spcAft>
            <a:buChar char="••"/>
          </a:pPr>
          <a:r>
            <a:rPr lang="en-US" sz="2900" kern="1200" dirty="0" smtClean="0"/>
            <a:t>Bulgur wheat was </a:t>
          </a:r>
          <a:br>
            <a:rPr lang="en-US" sz="2900" kern="1200" dirty="0" smtClean="0"/>
          </a:br>
          <a:r>
            <a:rPr lang="en-US" sz="2900" kern="1200" dirty="0" smtClean="0"/>
            <a:t>predominant staple but is </a:t>
          </a:r>
          <a:br>
            <a:rPr lang="en-US" sz="2900" kern="1200" dirty="0" smtClean="0"/>
          </a:br>
          <a:r>
            <a:rPr lang="en-US" sz="2900" kern="1200" dirty="0" smtClean="0"/>
            <a:t>being replaced by rice </a:t>
          </a:r>
          <a:endParaRPr lang="en-US" sz="2900" kern="1200" dirty="0"/>
        </a:p>
        <a:p>
          <a:pPr marL="285750" lvl="1" indent="-285750" algn="l" defTabSz="1289050">
            <a:lnSpc>
              <a:spcPct val="90000"/>
            </a:lnSpc>
            <a:spcBef>
              <a:spcPct val="0"/>
            </a:spcBef>
            <a:spcAft>
              <a:spcPct val="20000"/>
            </a:spcAft>
            <a:buChar char="••"/>
          </a:pPr>
          <a:r>
            <a:rPr lang="en-US" sz="2900" kern="1200" dirty="0" smtClean="0"/>
            <a:t>Fresh or dried fruit often </a:t>
          </a:r>
          <a:br>
            <a:rPr lang="en-US" sz="2900" kern="1200" dirty="0" smtClean="0"/>
          </a:br>
          <a:r>
            <a:rPr lang="en-US" sz="2900" kern="1200" dirty="0" smtClean="0"/>
            <a:t>used in stews</a:t>
          </a:r>
          <a:endParaRPr lang="en-US" sz="2900" kern="1200" dirty="0"/>
        </a:p>
      </dsp:txBody>
      <dsp:txXfrm>
        <a:off x="0" y="928687"/>
        <a:ext cx="5705476" cy="405927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162A9F-8CC0-415C-BA0F-CC003D184D35}">
      <dsp:nvSpPr>
        <dsp:cNvPr id="0" name=""/>
        <dsp:cNvSpPr/>
      </dsp:nvSpPr>
      <dsp:spPr>
        <a:xfrm>
          <a:off x="0" y="61725"/>
          <a:ext cx="8229600" cy="1007370"/>
        </a:xfrm>
        <a:prstGeom prst="roundRect">
          <a:avLst/>
        </a:prstGeom>
        <a:solidFill>
          <a:schemeClr val="accent5">
            <a:lumMod val="60000"/>
            <a:lumOff val="4000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US" sz="4200" b="1" kern="1200" dirty="0" smtClean="0">
              <a:solidFill>
                <a:schemeClr val="tx1"/>
              </a:solidFill>
            </a:rPr>
            <a:t>Food at Special Occasions</a:t>
          </a:r>
          <a:endParaRPr lang="en-US" sz="4200" kern="1200" dirty="0">
            <a:solidFill>
              <a:schemeClr val="tx1"/>
            </a:solidFill>
          </a:endParaRPr>
        </a:p>
      </dsp:txBody>
      <dsp:txXfrm>
        <a:off x="49176" y="110901"/>
        <a:ext cx="8131248" cy="909018"/>
      </dsp:txXfrm>
    </dsp:sp>
    <dsp:sp modelId="{5C779335-C545-417E-AB35-0CB76BC778DE}">
      <dsp:nvSpPr>
        <dsp:cNvPr id="0" name=""/>
        <dsp:cNvSpPr/>
      </dsp:nvSpPr>
      <dsp:spPr>
        <a:xfrm>
          <a:off x="0" y="1069095"/>
          <a:ext cx="8229600" cy="1608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53340" rIns="298704" bIns="53340" numCol="1" spcCol="1270" anchor="t" anchorCtr="0">
          <a:noAutofit/>
        </a:bodyPr>
        <a:lstStyle/>
        <a:p>
          <a:pPr marL="285750" lvl="1" indent="-285750" algn="l" defTabSz="1466850">
            <a:lnSpc>
              <a:spcPct val="90000"/>
            </a:lnSpc>
            <a:spcBef>
              <a:spcPct val="0"/>
            </a:spcBef>
            <a:spcAft>
              <a:spcPct val="20000"/>
            </a:spcAft>
            <a:buChar char="••"/>
          </a:pPr>
          <a:r>
            <a:rPr lang="en-US" sz="3300" kern="1200" smtClean="0"/>
            <a:t>Nowrûz (New Year):</a:t>
          </a:r>
          <a:endParaRPr lang="en-US" sz="3300" kern="1200"/>
        </a:p>
        <a:p>
          <a:pPr marL="571500" lvl="2" indent="-285750" algn="l" defTabSz="1466850">
            <a:lnSpc>
              <a:spcPct val="90000"/>
            </a:lnSpc>
            <a:spcBef>
              <a:spcPct val="0"/>
            </a:spcBef>
            <a:spcAft>
              <a:spcPct val="20000"/>
            </a:spcAft>
            <a:buChar char="••"/>
          </a:pPr>
          <a:r>
            <a:rPr lang="en-US" sz="3300" kern="1200" dirty="0" smtClean="0"/>
            <a:t>Celebration marking the arrival of spring, usually with a large festival </a:t>
          </a:r>
          <a:endParaRPr lang="en-US" sz="3300" kern="1200" dirty="0"/>
        </a:p>
      </dsp:txBody>
      <dsp:txXfrm>
        <a:off x="0" y="1069095"/>
        <a:ext cx="8229600" cy="1608389"/>
      </dsp:txXfrm>
    </dsp:sp>
    <dsp:sp modelId="{0ADEE00C-B9F4-44EE-B7FF-A0328EA3D0DA}">
      <dsp:nvSpPr>
        <dsp:cNvPr id="0" name=""/>
        <dsp:cNvSpPr/>
      </dsp:nvSpPr>
      <dsp:spPr>
        <a:xfrm>
          <a:off x="0" y="2677485"/>
          <a:ext cx="8229600" cy="1007370"/>
        </a:xfrm>
        <a:prstGeom prst="roundRect">
          <a:avLst/>
        </a:prstGeom>
        <a:solidFill>
          <a:schemeClr val="bg2">
            <a:lumMod val="5000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US" sz="4200" b="1" kern="1200" dirty="0" smtClean="0">
              <a:solidFill>
                <a:schemeClr val="tx1"/>
              </a:solidFill>
            </a:rPr>
            <a:t>Traditional Foods</a:t>
          </a:r>
          <a:endParaRPr lang="en-US" sz="4200" kern="1200" dirty="0">
            <a:solidFill>
              <a:schemeClr val="tx1"/>
            </a:solidFill>
          </a:endParaRPr>
        </a:p>
      </dsp:txBody>
      <dsp:txXfrm>
        <a:off x="49176" y="2726661"/>
        <a:ext cx="8131248" cy="909018"/>
      </dsp:txXfrm>
    </dsp:sp>
    <dsp:sp modelId="{BD8F1A8D-A7A3-4E2B-BED5-B30403C491FD}">
      <dsp:nvSpPr>
        <dsp:cNvPr id="0" name=""/>
        <dsp:cNvSpPr/>
      </dsp:nvSpPr>
      <dsp:spPr>
        <a:xfrm>
          <a:off x="0" y="3684855"/>
          <a:ext cx="8229600" cy="113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53340" rIns="298704" bIns="53340" numCol="1" spcCol="1270" anchor="t" anchorCtr="0">
          <a:noAutofit/>
        </a:bodyPr>
        <a:lstStyle/>
        <a:p>
          <a:pPr marL="285750" lvl="1" indent="-285750" algn="l" defTabSz="1466850">
            <a:lnSpc>
              <a:spcPct val="90000"/>
            </a:lnSpc>
            <a:spcBef>
              <a:spcPct val="0"/>
            </a:spcBef>
            <a:spcAft>
              <a:spcPct val="20000"/>
            </a:spcAft>
            <a:buChar char="••"/>
          </a:pPr>
          <a:r>
            <a:rPr lang="en-US" sz="3300" b="0" kern="1200" dirty="0" err="1" smtClean="0"/>
            <a:t>Pokhin</a:t>
          </a:r>
          <a:endParaRPr lang="en-US" sz="3300" b="0" kern="1200" dirty="0"/>
        </a:p>
        <a:p>
          <a:pPr marL="285750" lvl="1" indent="-285750" algn="l" defTabSz="1466850">
            <a:lnSpc>
              <a:spcPct val="90000"/>
            </a:lnSpc>
            <a:spcBef>
              <a:spcPct val="0"/>
            </a:spcBef>
            <a:spcAft>
              <a:spcPct val="20000"/>
            </a:spcAft>
            <a:buChar char="••"/>
          </a:pPr>
          <a:r>
            <a:rPr lang="en-US" sz="3300" b="0" kern="1200" dirty="0" err="1" smtClean="0"/>
            <a:t>Tapsi</a:t>
          </a:r>
          <a:endParaRPr lang="en-US" sz="3300" b="0" kern="1200" dirty="0"/>
        </a:p>
      </dsp:txBody>
      <dsp:txXfrm>
        <a:off x="0" y="3684855"/>
        <a:ext cx="8229600" cy="113022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A85C0-71D2-4277-9C8F-14162F31B721}">
      <dsp:nvSpPr>
        <dsp:cNvPr id="0" name=""/>
        <dsp:cNvSpPr/>
      </dsp:nvSpPr>
      <dsp:spPr>
        <a:xfrm>
          <a:off x="0" y="0"/>
          <a:ext cx="6781800" cy="1031354"/>
        </a:xfrm>
        <a:prstGeom prst="roundRect">
          <a:avLst/>
        </a:prstGeom>
        <a:solidFill>
          <a:schemeClr val="accent4"/>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4300" b="1" kern="1200" dirty="0" smtClean="0">
              <a:solidFill>
                <a:schemeClr val="tx1"/>
              </a:solidFill>
            </a:rPr>
            <a:t>Food in Daily Life</a:t>
          </a:r>
          <a:endParaRPr lang="en-US" sz="4300" kern="1200" dirty="0">
            <a:solidFill>
              <a:schemeClr val="tx1"/>
            </a:solidFill>
          </a:endParaRPr>
        </a:p>
      </dsp:txBody>
      <dsp:txXfrm>
        <a:off x="50347" y="50347"/>
        <a:ext cx="6681106" cy="930660"/>
      </dsp:txXfrm>
    </dsp:sp>
    <dsp:sp modelId="{6131143C-9251-4ED7-BE54-1F05A6ABDAB7}">
      <dsp:nvSpPr>
        <dsp:cNvPr id="0" name=""/>
        <dsp:cNvSpPr/>
      </dsp:nvSpPr>
      <dsp:spPr>
        <a:xfrm>
          <a:off x="0" y="1035409"/>
          <a:ext cx="6781800" cy="356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322" tIns="54610" rIns="305816" bIns="54610" numCol="1" spcCol="1270" anchor="t" anchorCtr="0">
          <a:noAutofit/>
        </a:bodyPr>
        <a:lstStyle/>
        <a:p>
          <a:pPr marL="285750" lvl="1" indent="-285750" algn="l" defTabSz="1511300">
            <a:lnSpc>
              <a:spcPct val="90000"/>
            </a:lnSpc>
            <a:spcBef>
              <a:spcPct val="0"/>
            </a:spcBef>
            <a:spcAft>
              <a:spcPct val="20000"/>
            </a:spcAft>
            <a:buChar char="••"/>
          </a:pPr>
          <a:r>
            <a:rPr lang="en-US" sz="3400" kern="1200" dirty="0" smtClean="0"/>
            <a:t>Rice plays role of primary </a:t>
          </a:r>
          <a:br>
            <a:rPr lang="en-US" sz="3400" kern="1200" dirty="0" smtClean="0"/>
          </a:br>
          <a:r>
            <a:rPr lang="en-US" sz="3400" kern="1200" dirty="0" smtClean="0"/>
            <a:t>food staple and is the basis </a:t>
          </a:r>
          <a:br>
            <a:rPr lang="en-US" sz="3400" kern="1200" dirty="0" smtClean="0"/>
          </a:br>
          <a:r>
            <a:rPr lang="en-US" sz="3400" kern="1200" dirty="0" smtClean="0"/>
            <a:t>for most dishes </a:t>
          </a:r>
          <a:endParaRPr lang="en-US" sz="3400" kern="1200" dirty="0"/>
        </a:p>
        <a:p>
          <a:pPr marL="285750" lvl="1" indent="-285750" algn="l" defTabSz="1511300">
            <a:lnSpc>
              <a:spcPct val="90000"/>
            </a:lnSpc>
            <a:spcBef>
              <a:spcPct val="0"/>
            </a:spcBef>
            <a:spcAft>
              <a:spcPct val="20000"/>
            </a:spcAft>
            <a:buChar char="••"/>
          </a:pPr>
          <a:r>
            <a:rPr lang="en-US" sz="3400" kern="1200" dirty="0" smtClean="0"/>
            <a:t>Mangos, bananas, coconuts, citrus fruits, plantains and cassava also predominant in </a:t>
          </a:r>
          <a:br>
            <a:rPr lang="en-US" sz="3400" kern="1200" dirty="0" smtClean="0"/>
          </a:br>
          <a:r>
            <a:rPr lang="en-US" sz="3400" kern="1200" dirty="0" smtClean="0"/>
            <a:t>the diet </a:t>
          </a:r>
          <a:endParaRPr lang="en-US" sz="3400" kern="1200" dirty="0"/>
        </a:p>
      </dsp:txBody>
      <dsp:txXfrm>
        <a:off x="0" y="1035409"/>
        <a:ext cx="6781800" cy="356040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60110-5085-40EA-B50E-D1A8996BB75D}">
      <dsp:nvSpPr>
        <dsp:cNvPr id="0" name=""/>
        <dsp:cNvSpPr/>
      </dsp:nvSpPr>
      <dsp:spPr>
        <a:xfrm>
          <a:off x="0" y="19281"/>
          <a:ext cx="8229600" cy="1079325"/>
        </a:xfrm>
        <a:prstGeom prst="roundRect">
          <a:avLst/>
        </a:prstGeom>
        <a:solidFill>
          <a:schemeClr val="accent5">
            <a:lumMod val="60000"/>
            <a:lumOff val="4000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l" defTabSz="2000250">
            <a:lnSpc>
              <a:spcPct val="90000"/>
            </a:lnSpc>
            <a:spcBef>
              <a:spcPct val="0"/>
            </a:spcBef>
            <a:spcAft>
              <a:spcPct val="35000"/>
            </a:spcAft>
          </a:pPr>
          <a:r>
            <a:rPr lang="en-US" sz="4500" b="1" kern="1200" dirty="0" smtClean="0">
              <a:solidFill>
                <a:schemeClr val="tx1"/>
              </a:solidFill>
            </a:rPr>
            <a:t>Food at Special Occasions</a:t>
          </a:r>
          <a:endParaRPr lang="en-US" sz="4500" kern="1200" dirty="0">
            <a:solidFill>
              <a:schemeClr val="tx1"/>
            </a:solidFill>
          </a:endParaRPr>
        </a:p>
      </dsp:txBody>
      <dsp:txXfrm>
        <a:off x="52688" y="71969"/>
        <a:ext cx="8124224" cy="973949"/>
      </dsp:txXfrm>
    </dsp:sp>
    <dsp:sp modelId="{4886CA81-448E-4571-A214-7A722CB6290F}">
      <dsp:nvSpPr>
        <dsp:cNvPr id="0" name=""/>
        <dsp:cNvSpPr/>
      </dsp:nvSpPr>
      <dsp:spPr>
        <a:xfrm>
          <a:off x="0" y="1098606"/>
          <a:ext cx="8229600" cy="1583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57150" rIns="320040" bIns="57150" numCol="1" spcCol="1270" anchor="t" anchorCtr="0">
          <a:noAutofit/>
        </a:bodyPr>
        <a:lstStyle/>
        <a:p>
          <a:pPr marL="285750" lvl="1" indent="-285750" algn="l" defTabSz="1555750">
            <a:lnSpc>
              <a:spcPct val="90000"/>
            </a:lnSpc>
            <a:spcBef>
              <a:spcPct val="0"/>
            </a:spcBef>
            <a:spcAft>
              <a:spcPct val="20000"/>
            </a:spcAft>
            <a:buChar char="••"/>
          </a:pPr>
          <a:r>
            <a:rPr lang="en-US" sz="3500" kern="1200" dirty="0" smtClean="0"/>
            <a:t>Rice used ceremonially when making offerings to ancestors or </a:t>
          </a:r>
          <a:br>
            <a:rPr lang="en-US" sz="3500" kern="1200" dirty="0" smtClean="0"/>
          </a:br>
          <a:r>
            <a:rPr lang="en-US" sz="3500" kern="1200" dirty="0" smtClean="0"/>
            <a:t>the recently deceased</a:t>
          </a:r>
          <a:endParaRPr lang="en-US" sz="3500" kern="1200" dirty="0"/>
        </a:p>
      </dsp:txBody>
      <dsp:txXfrm>
        <a:off x="0" y="1098606"/>
        <a:ext cx="8229600" cy="1583549"/>
      </dsp:txXfrm>
    </dsp:sp>
    <dsp:sp modelId="{86B09746-FEB8-4AB8-8523-5FE640610993}">
      <dsp:nvSpPr>
        <dsp:cNvPr id="0" name=""/>
        <dsp:cNvSpPr/>
      </dsp:nvSpPr>
      <dsp:spPr>
        <a:xfrm>
          <a:off x="0" y="2682156"/>
          <a:ext cx="8229600" cy="1079325"/>
        </a:xfrm>
        <a:prstGeom prst="roundRect">
          <a:avLst/>
        </a:prstGeom>
        <a:solidFill>
          <a:schemeClr val="bg2">
            <a:lumMod val="5000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l" defTabSz="2000250">
            <a:lnSpc>
              <a:spcPct val="90000"/>
            </a:lnSpc>
            <a:spcBef>
              <a:spcPct val="0"/>
            </a:spcBef>
            <a:spcAft>
              <a:spcPct val="35000"/>
            </a:spcAft>
          </a:pPr>
          <a:r>
            <a:rPr lang="en-US" sz="4500" b="1" kern="1200" dirty="0" smtClean="0">
              <a:solidFill>
                <a:schemeClr val="tx1"/>
              </a:solidFill>
            </a:rPr>
            <a:t>Traditional Foods</a:t>
          </a:r>
          <a:endParaRPr lang="en-US" sz="4500" kern="1200" dirty="0">
            <a:solidFill>
              <a:schemeClr val="tx1"/>
            </a:solidFill>
          </a:endParaRPr>
        </a:p>
      </dsp:txBody>
      <dsp:txXfrm>
        <a:off x="52688" y="2734844"/>
        <a:ext cx="8124224" cy="973949"/>
      </dsp:txXfrm>
    </dsp:sp>
    <dsp:sp modelId="{A2A11FA3-E017-4E2C-B8FC-0A71DD8EBDEE}">
      <dsp:nvSpPr>
        <dsp:cNvPr id="0" name=""/>
        <dsp:cNvSpPr/>
      </dsp:nvSpPr>
      <dsp:spPr>
        <a:xfrm>
          <a:off x="0" y="3761481"/>
          <a:ext cx="8229600"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57150" rIns="320040" bIns="57150" numCol="1" spcCol="1270" anchor="t" anchorCtr="0">
          <a:noAutofit/>
        </a:bodyPr>
        <a:lstStyle/>
        <a:p>
          <a:pPr marL="285750" lvl="1" indent="-285750" algn="l" defTabSz="1555750">
            <a:lnSpc>
              <a:spcPct val="90000"/>
            </a:lnSpc>
            <a:spcBef>
              <a:spcPct val="0"/>
            </a:spcBef>
            <a:spcAft>
              <a:spcPct val="20000"/>
            </a:spcAft>
            <a:buChar char="••"/>
          </a:pPr>
          <a:r>
            <a:rPr lang="en-US" sz="3500" b="0" kern="1200" dirty="0" err="1" smtClean="0"/>
            <a:t>Jollof</a:t>
          </a:r>
          <a:r>
            <a:rPr lang="en-US" sz="3500" b="0" kern="1200" dirty="0" smtClean="0"/>
            <a:t> Rice</a:t>
          </a:r>
          <a:endParaRPr lang="en-US" sz="3500" b="0" kern="1200" dirty="0"/>
        </a:p>
      </dsp:txBody>
      <dsp:txXfrm>
        <a:off x="0" y="3761481"/>
        <a:ext cx="8229600" cy="74520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774FDE-4E99-4A70-878B-B5AAE65E577B}">
      <dsp:nvSpPr>
        <dsp:cNvPr id="0" name=""/>
        <dsp:cNvSpPr/>
      </dsp:nvSpPr>
      <dsp:spPr>
        <a:xfrm>
          <a:off x="0" y="85799"/>
          <a:ext cx="8229600" cy="959400"/>
        </a:xfrm>
        <a:prstGeom prst="roundRect">
          <a:avLst/>
        </a:prstGeom>
        <a:solidFill>
          <a:schemeClr val="accent4"/>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b="1" kern="1200" dirty="0" smtClean="0">
              <a:solidFill>
                <a:schemeClr val="tx1"/>
              </a:solidFill>
            </a:rPr>
            <a:t>Food in Daily Life</a:t>
          </a:r>
          <a:endParaRPr lang="en-US" sz="4000" kern="1200" dirty="0">
            <a:solidFill>
              <a:schemeClr val="tx1"/>
            </a:solidFill>
          </a:endParaRPr>
        </a:p>
      </dsp:txBody>
      <dsp:txXfrm>
        <a:off x="46834" y="132633"/>
        <a:ext cx="8135932" cy="865732"/>
      </dsp:txXfrm>
    </dsp:sp>
    <dsp:sp modelId="{D949EE77-4B2E-4B41-A987-D8D6E64D9D81}">
      <dsp:nvSpPr>
        <dsp:cNvPr id="0" name=""/>
        <dsp:cNvSpPr/>
      </dsp:nvSpPr>
      <dsp:spPr>
        <a:xfrm>
          <a:off x="0" y="1045200"/>
          <a:ext cx="8229600" cy="397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en-US" sz="3100" kern="1200" smtClean="0"/>
            <a:t>Country Living: </a:t>
          </a:r>
          <a:endParaRPr lang="en-US" sz="3100" kern="1200"/>
        </a:p>
        <a:p>
          <a:pPr marL="571500" lvl="2" indent="-285750" algn="l" defTabSz="1377950">
            <a:lnSpc>
              <a:spcPct val="90000"/>
            </a:lnSpc>
            <a:spcBef>
              <a:spcPct val="0"/>
            </a:spcBef>
            <a:spcAft>
              <a:spcPct val="20000"/>
            </a:spcAft>
            <a:buChar char="••"/>
          </a:pPr>
          <a:r>
            <a:rPr lang="en-US" sz="3100" kern="1200" dirty="0" smtClean="0"/>
            <a:t>Milk from camels, goats and cows a major staple in the diet </a:t>
          </a:r>
          <a:endParaRPr lang="en-US" sz="3100" kern="1200" dirty="0"/>
        </a:p>
        <a:p>
          <a:pPr marL="571500" lvl="2" indent="-285750" algn="l" defTabSz="1377950">
            <a:lnSpc>
              <a:spcPct val="90000"/>
            </a:lnSpc>
            <a:spcBef>
              <a:spcPct val="0"/>
            </a:spcBef>
            <a:spcAft>
              <a:spcPct val="20000"/>
            </a:spcAft>
            <a:buChar char="••"/>
          </a:pPr>
          <a:r>
            <a:rPr lang="en-US" sz="3100" kern="1200" dirty="0" smtClean="0"/>
            <a:t> Liver from goats and sheep also popular, but meat only served a few times a month </a:t>
          </a:r>
          <a:endParaRPr lang="en-US" sz="3100" kern="1200" dirty="0"/>
        </a:p>
        <a:p>
          <a:pPr marL="571500" lvl="2" indent="-285750" algn="l" defTabSz="1377950">
            <a:lnSpc>
              <a:spcPct val="90000"/>
            </a:lnSpc>
            <a:spcBef>
              <a:spcPct val="0"/>
            </a:spcBef>
            <a:spcAft>
              <a:spcPct val="20000"/>
            </a:spcAft>
            <a:buChar char="••"/>
          </a:pPr>
          <a:r>
            <a:rPr lang="en-US" sz="3100" kern="1200" dirty="0" smtClean="0"/>
            <a:t>Durra, honey, dates, rice and tea also mainstays of the diet </a:t>
          </a:r>
          <a:endParaRPr lang="en-US" sz="3100" kern="1200" dirty="0"/>
        </a:p>
        <a:p>
          <a:pPr marL="571500" lvl="2" indent="-285750" algn="l" defTabSz="1377950">
            <a:lnSpc>
              <a:spcPct val="90000"/>
            </a:lnSpc>
            <a:spcBef>
              <a:spcPct val="0"/>
            </a:spcBef>
            <a:spcAft>
              <a:spcPct val="20000"/>
            </a:spcAft>
            <a:buChar char="••"/>
          </a:pPr>
          <a:r>
            <a:rPr lang="en-US" sz="3100" kern="1200" dirty="0" smtClean="0"/>
            <a:t>People usually eat food with their hands</a:t>
          </a:r>
          <a:endParaRPr lang="en-US" sz="3100" kern="1200" dirty="0"/>
        </a:p>
      </dsp:txBody>
      <dsp:txXfrm>
        <a:off x="0" y="1045200"/>
        <a:ext cx="8229600" cy="397440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01329-90CB-4BCF-A1F2-1EF4A37268E8}">
      <dsp:nvSpPr>
        <dsp:cNvPr id="0" name=""/>
        <dsp:cNvSpPr/>
      </dsp:nvSpPr>
      <dsp:spPr>
        <a:xfrm>
          <a:off x="0" y="12900"/>
          <a:ext cx="8229600" cy="815490"/>
        </a:xfrm>
        <a:prstGeom prst="roundRect">
          <a:avLst/>
        </a:prstGeom>
        <a:solidFill>
          <a:schemeClr val="accent4"/>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b="1" kern="1200" dirty="0" smtClean="0">
              <a:solidFill>
                <a:schemeClr val="tx1"/>
              </a:solidFill>
            </a:rPr>
            <a:t>Food in Daily Life</a:t>
          </a:r>
          <a:endParaRPr lang="en-US" sz="3400" kern="1200" dirty="0">
            <a:solidFill>
              <a:schemeClr val="tx1"/>
            </a:solidFill>
          </a:endParaRPr>
        </a:p>
      </dsp:txBody>
      <dsp:txXfrm>
        <a:off x="39809" y="52709"/>
        <a:ext cx="8149982" cy="735872"/>
      </dsp:txXfrm>
    </dsp:sp>
    <dsp:sp modelId="{BEE2359A-200F-40AC-BB86-24876EA11C0F}">
      <dsp:nvSpPr>
        <dsp:cNvPr id="0" name=""/>
        <dsp:cNvSpPr/>
      </dsp:nvSpPr>
      <dsp:spPr>
        <a:xfrm>
          <a:off x="0" y="828390"/>
          <a:ext cx="8229600" cy="2604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smtClean="0"/>
            <a:t>Cities:</a:t>
          </a:r>
          <a:endParaRPr lang="en-US" sz="2700" kern="1200"/>
        </a:p>
        <a:p>
          <a:pPr marL="457200" lvl="2" indent="-228600" algn="l" defTabSz="1200150">
            <a:lnSpc>
              <a:spcPct val="90000"/>
            </a:lnSpc>
            <a:spcBef>
              <a:spcPct val="0"/>
            </a:spcBef>
            <a:spcAft>
              <a:spcPct val="20000"/>
            </a:spcAft>
            <a:buChar char="••"/>
          </a:pPr>
          <a:r>
            <a:rPr lang="en-US" sz="2700" kern="1200" dirty="0" smtClean="0"/>
            <a:t>Restaurants are popular, offering Arabic, Chinese, European and American cuisine</a:t>
          </a:r>
          <a:endParaRPr lang="en-US" sz="2700" kern="1200" dirty="0"/>
        </a:p>
        <a:p>
          <a:pPr marL="457200" lvl="2" indent="-228600" algn="l" defTabSz="1200150">
            <a:lnSpc>
              <a:spcPct val="90000"/>
            </a:lnSpc>
            <a:spcBef>
              <a:spcPct val="0"/>
            </a:spcBef>
            <a:spcAft>
              <a:spcPct val="20000"/>
            </a:spcAft>
            <a:buChar char="••"/>
          </a:pPr>
          <a:r>
            <a:rPr lang="en-US" sz="2700" kern="1200" dirty="0" smtClean="0"/>
            <a:t>At home, custom is for men to eat first and women to eat later with the children</a:t>
          </a:r>
          <a:endParaRPr lang="en-US" sz="2700" kern="1200" dirty="0"/>
        </a:p>
        <a:p>
          <a:pPr marL="457200" lvl="2" indent="-228600" algn="l" defTabSz="1200150">
            <a:lnSpc>
              <a:spcPct val="90000"/>
            </a:lnSpc>
            <a:spcBef>
              <a:spcPct val="0"/>
            </a:spcBef>
            <a:spcAft>
              <a:spcPct val="20000"/>
            </a:spcAft>
            <a:buChar char="••"/>
          </a:pPr>
          <a:r>
            <a:rPr lang="en-US" sz="2700" kern="1200" dirty="0" smtClean="0"/>
            <a:t>Most use silverware to eat </a:t>
          </a:r>
          <a:endParaRPr lang="en-US" sz="2700" kern="1200" dirty="0"/>
        </a:p>
      </dsp:txBody>
      <dsp:txXfrm>
        <a:off x="0" y="828390"/>
        <a:ext cx="8229600" cy="2604059"/>
      </dsp:txXfrm>
    </dsp:sp>
    <dsp:sp modelId="{EEC3185F-E9F3-4FA8-B134-1A7BD982337B}">
      <dsp:nvSpPr>
        <dsp:cNvPr id="0" name=""/>
        <dsp:cNvSpPr/>
      </dsp:nvSpPr>
      <dsp:spPr>
        <a:xfrm>
          <a:off x="0" y="3432450"/>
          <a:ext cx="8229600" cy="815490"/>
        </a:xfrm>
        <a:prstGeom prst="roundRect">
          <a:avLst/>
        </a:prstGeom>
        <a:solidFill>
          <a:schemeClr val="accent5">
            <a:lumMod val="60000"/>
            <a:lumOff val="4000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b="1" kern="1200" dirty="0" smtClean="0">
              <a:solidFill>
                <a:schemeClr val="tx1"/>
              </a:solidFill>
            </a:rPr>
            <a:t>Food at Special Occasions</a:t>
          </a:r>
          <a:endParaRPr lang="en-US" sz="3400" kern="1200" dirty="0">
            <a:solidFill>
              <a:schemeClr val="tx1"/>
            </a:solidFill>
          </a:endParaRPr>
        </a:p>
      </dsp:txBody>
      <dsp:txXfrm>
        <a:off x="39809" y="3472259"/>
        <a:ext cx="8149982" cy="735872"/>
      </dsp:txXfrm>
    </dsp:sp>
    <dsp:sp modelId="{EC1997D7-C3CA-47BE-BA5C-4B9CCB8949BC}">
      <dsp:nvSpPr>
        <dsp:cNvPr id="0" name=""/>
        <dsp:cNvSpPr/>
      </dsp:nvSpPr>
      <dsp:spPr>
        <a:xfrm>
          <a:off x="0" y="4247940"/>
          <a:ext cx="8229600" cy="84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dirty="0" smtClean="0"/>
            <a:t>Customary to make special breads for guests and to slaughter an animal</a:t>
          </a:r>
          <a:endParaRPr lang="en-US" sz="2700" kern="1200" dirty="0"/>
        </a:p>
      </dsp:txBody>
      <dsp:txXfrm>
        <a:off x="0" y="4247940"/>
        <a:ext cx="8229600" cy="8445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77400-1793-4295-9368-9D24B9F1C11C}">
      <dsp:nvSpPr>
        <dsp:cNvPr id="0" name=""/>
        <dsp:cNvSpPr/>
      </dsp:nvSpPr>
      <dsp:spPr>
        <a:xfrm>
          <a:off x="0" y="119"/>
          <a:ext cx="8229600" cy="1142760"/>
        </a:xfrm>
        <a:prstGeom prst="rect">
          <a:avLst/>
        </a:prstGeom>
        <a:solidFill>
          <a:schemeClr val="accent5">
            <a:lumMod val="60000"/>
            <a:lumOff val="40000"/>
          </a:schemeClr>
        </a:solidFill>
        <a:ln w="76200" cap="rnd" cmpd="sng" algn="ctr">
          <a:solidFill>
            <a:schemeClr val="bg2"/>
          </a:solidFill>
          <a:prstDash val="solid"/>
        </a:ln>
        <a:effectLst>
          <a:outerShdw blurRad="39000" dist="25400" dir="9000000" rotWithShape="0">
            <a:srgbClr val="1A0000">
              <a:alpha val="35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228600" tIns="228600" rIns="228600" bIns="228600" numCol="1" spcCol="1270" anchor="ctr" anchorCtr="0">
          <a:noAutofit/>
        </a:bodyPr>
        <a:lstStyle/>
        <a:p>
          <a:pPr lvl="0" algn="ctr" defTabSz="2667000">
            <a:lnSpc>
              <a:spcPct val="90000"/>
            </a:lnSpc>
            <a:spcBef>
              <a:spcPct val="0"/>
            </a:spcBef>
            <a:spcAft>
              <a:spcPct val="35000"/>
            </a:spcAft>
          </a:pPr>
          <a:r>
            <a:rPr lang="en-US" sz="6000" b="1" kern="1200" cap="none" spc="0" baseline="0" dirty="0" smtClean="0">
              <a:ln w="12700">
                <a:prstDash val="solid"/>
              </a:ln>
              <a:effectLst/>
            </a:rPr>
            <a:t>All-American Favorites</a:t>
          </a:r>
          <a:endParaRPr lang="en-US" sz="6000" b="1" kern="1200" cap="none" spc="0" baseline="0" dirty="0">
            <a:ln w="12700">
              <a:prstDash val="solid"/>
            </a:ln>
            <a:effectLst/>
          </a:endParaRPr>
        </a:p>
      </dsp:txBody>
      <dsp:txXfrm>
        <a:off x="0" y="119"/>
        <a:ext cx="8229600" cy="114276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184AB-9905-4D47-AAC6-62C88E8E002B}">
      <dsp:nvSpPr>
        <dsp:cNvPr id="0" name=""/>
        <dsp:cNvSpPr/>
      </dsp:nvSpPr>
      <dsp:spPr>
        <a:xfrm>
          <a:off x="0" y="0"/>
          <a:ext cx="8229600" cy="1165954"/>
        </a:xfrm>
        <a:prstGeom prst="roundRect">
          <a:avLst/>
        </a:prstGeom>
        <a:solidFill>
          <a:schemeClr val="bg2">
            <a:lumMod val="5000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r>
            <a:rPr lang="en-US" sz="4800" b="1" kern="1200" dirty="0" smtClean="0">
              <a:solidFill>
                <a:schemeClr val="tx1"/>
              </a:solidFill>
            </a:rPr>
            <a:t>Traditional Foods</a:t>
          </a:r>
          <a:endParaRPr lang="en-US" sz="4800" kern="1200" dirty="0">
            <a:solidFill>
              <a:schemeClr val="tx1"/>
            </a:solidFill>
          </a:endParaRPr>
        </a:p>
      </dsp:txBody>
      <dsp:txXfrm>
        <a:off x="56917" y="56917"/>
        <a:ext cx="8115766" cy="1052120"/>
      </dsp:txXfrm>
    </dsp:sp>
    <dsp:sp modelId="{8B34AFAE-1BAB-41AE-94C1-E180A8D868C6}">
      <dsp:nvSpPr>
        <dsp:cNvPr id="0" name=""/>
        <dsp:cNvSpPr/>
      </dsp:nvSpPr>
      <dsp:spPr>
        <a:xfrm>
          <a:off x="0" y="1311465"/>
          <a:ext cx="822960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60960" rIns="341376" bIns="60960" numCol="1" spcCol="1270" anchor="t" anchorCtr="0">
          <a:noAutofit/>
        </a:bodyPr>
        <a:lstStyle/>
        <a:p>
          <a:pPr marL="285750" lvl="1" indent="-285750" algn="l" defTabSz="1644650">
            <a:lnSpc>
              <a:spcPct val="90000"/>
            </a:lnSpc>
            <a:spcBef>
              <a:spcPct val="0"/>
            </a:spcBef>
            <a:spcAft>
              <a:spcPct val="20000"/>
            </a:spcAft>
            <a:buChar char="••"/>
          </a:pPr>
          <a:r>
            <a:rPr lang="en-US" sz="3700" b="0" kern="1200" dirty="0" smtClean="0"/>
            <a:t>Fool</a:t>
          </a:r>
          <a:endParaRPr lang="en-US" sz="3700" b="0" kern="1200" dirty="0"/>
        </a:p>
      </dsp:txBody>
      <dsp:txXfrm>
        <a:off x="0" y="1311465"/>
        <a:ext cx="8229600" cy="105984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C1A66-E10A-4842-B4B8-ED4D724AA4BE}">
      <dsp:nvSpPr>
        <dsp:cNvPr id="0" name=""/>
        <dsp:cNvSpPr/>
      </dsp:nvSpPr>
      <dsp:spPr>
        <a:xfrm>
          <a:off x="0" y="0"/>
          <a:ext cx="7850873" cy="1172463"/>
        </a:xfrm>
        <a:prstGeom prst="roundRect">
          <a:avLst/>
        </a:prstGeom>
        <a:solidFill>
          <a:schemeClr val="accent4"/>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l" defTabSz="2178050">
            <a:lnSpc>
              <a:spcPct val="90000"/>
            </a:lnSpc>
            <a:spcBef>
              <a:spcPct val="0"/>
            </a:spcBef>
            <a:spcAft>
              <a:spcPct val="35000"/>
            </a:spcAft>
          </a:pPr>
          <a:r>
            <a:rPr lang="en-US" sz="4900" b="1" kern="1200" dirty="0" smtClean="0">
              <a:solidFill>
                <a:schemeClr val="tx1"/>
              </a:solidFill>
            </a:rPr>
            <a:t>Food in Daily Life</a:t>
          </a:r>
          <a:endParaRPr lang="en-US" sz="4900" kern="1200" dirty="0">
            <a:solidFill>
              <a:schemeClr val="tx1"/>
            </a:solidFill>
          </a:endParaRPr>
        </a:p>
      </dsp:txBody>
      <dsp:txXfrm>
        <a:off x="57235" y="57235"/>
        <a:ext cx="7736403" cy="1057993"/>
      </dsp:txXfrm>
    </dsp:sp>
    <dsp:sp modelId="{2C1D7241-A622-4377-B513-2B526DCDC3F8}">
      <dsp:nvSpPr>
        <dsp:cNvPr id="0" name=""/>
        <dsp:cNvSpPr/>
      </dsp:nvSpPr>
      <dsp:spPr>
        <a:xfrm>
          <a:off x="2237" y="1295406"/>
          <a:ext cx="7701156" cy="311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265"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dirty="0" smtClean="0"/>
            <a:t>The day usually begins with tea</a:t>
          </a:r>
          <a:endParaRPr lang="en-US" sz="3200" kern="1200" dirty="0"/>
        </a:p>
        <a:p>
          <a:pPr marL="285750" lvl="1" indent="-285750" algn="l" defTabSz="1422400">
            <a:lnSpc>
              <a:spcPct val="90000"/>
            </a:lnSpc>
            <a:spcBef>
              <a:spcPct val="0"/>
            </a:spcBef>
            <a:spcAft>
              <a:spcPct val="20000"/>
            </a:spcAft>
            <a:buChar char="••"/>
          </a:pPr>
          <a:r>
            <a:rPr lang="en-US" sz="3200" kern="1200" dirty="0" smtClean="0"/>
            <a:t>Millet is the staple grain</a:t>
          </a:r>
          <a:endParaRPr lang="en-US" sz="3200" kern="1200" dirty="0"/>
        </a:p>
        <a:p>
          <a:pPr marL="285750" lvl="1" indent="-285750" algn="l" defTabSz="1422400">
            <a:lnSpc>
              <a:spcPct val="90000"/>
            </a:lnSpc>
            <a:spcBef>
              <a:spcPct val="0"/>
            </a:spcBef>
            <a:spcAft>
              <a:spcPct val="20000"/>
            </a:spcAft>
            <a:buChar char="••"/>
          </a:pPr>
          <a:r>
            <a:rPr lang="en-US" sz="3200" kern="1200" dirty="0" smtClean="0"/>
            <a:t>Vegetables prominent, usually </a:t>
          </a:r>
          <a:br>
            <a:rPr lang="en-US" sz="3200" kern="1200" dirty="0" smtClean="0"/>
          </a:br>
          <a:r>
            <a:rPr lang="en-US" sz="3200" kern="1200" dirty="0" smtClean="0"/>
            <a:t>used in stews and soups</a:t>
          </a:r>
          <a:endParaRPr lang="en-US" sz="3200" kern="1200" dirty="0"/>
        </a:p>
        <a:p>
          <a:pPr marL="285750" lvl="1" indent="-285750" algn="l" defTabSz="1422400">
            <a:lnSpc>
              <a:spcPct val="90000"/>
            </a:lnSpc>
            <a:spcBef>
              <a:spcPct val="0"/>
            </a:spcBef>
            <a:spcAft>
              <a:spcPct val="20000"/>
            </a:spcAft>
            <a:buChar char="••"/>
          </a:pPr>
          <a:r>
            <a:rPr lang="en-US" sz="3200" kern="1200" dirty="0" smtClean="0"/>
            <a:t>Meat is expensive and </a:t>
          </a:r>
          <a:br>
            <a:rPr lang="en-US" sz="3200" kern="1200" dirty="0" smtClean="0"/>
          </a:br>
          <a:r>
            <a:rPr lang="en-US" sz="3200" kern="1200" dirty="0" smtClean="0"/>
            <a:t>not often used </a:t>
          </a:r>
          <a:endParaRPr lang="en-US" sz="3200" kern="1200" dirty="0"/>
        </a:p>
      </dsp:txBody>
      <dsp:txXfrm>
        <a:off x="2237" y="1295406"/>
        <a:ext cx="7701156" cy="311328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B01C05-D610-4B18-9F52-DCA6C42B4B4D}">
      <dsp:nvSpPr>
        <dsp:cNvPr id="0" name=""/>
        <dsp:cNvSpPr/>
      </dsp:nvSpPr>
      <dsp:spPr>
        <a:xfrm>
          <a:off x="0" y="9"/>
          <a:ext cx="7848600" cy="1042401"/>
        </a:xfrm>
        <a:prstGeom prst="roundRect">
          <a:avLst/>
        </a:prstGeom>
        <a:solidFill>
          <a:schemeClr val="accent5">
            <a:lumMod val="60000"/>
            <a:lumOff val="4000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4300" b="1" kern="1200" dirty="0" smtClean="0">
              <a:solidFill>
                <a:schemeClr val="tx1"/>
              </a:solidFill>
            </a:rPr>
            <a:t>Food at Special Occasions</a:t>
          </a:r>
          <a:endParaRPr lang="en-US" sz="4300" kern="1200" dirty="0">
            <a:solidFill>
              <a:schemeClr val="tx1"/>
            </a:solidFill>
          </a:endParaRPr>
        </a:p>
      </dsp:txBody>
      <dsp:txXfrm>
        <a:off x="50886" y="50895"/>
        <a:ext cx="7746828" cy="940629"/>
      </dsp:txXfrm>
    </dsp:sp>
    <dsp:sp modelId="{00DD87EF-C921-4FB3-8242-0195C35A0CD0}">
      <dsp:nvSpPr>
        <dsp:cNvPr id="0" name=""/>
        <dsp:cNvSpPr/>
      </dsp:nvSpPr>
      <dsp:spPr>
        <a:xfrm>
          <a:off x="0" y="1047180"/>
          <a:ext cx="7848600" cy="3448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193" tIns="54610" rIns="305816" bIns="54610" numCol="1" spcCol="1270" anchor="t" anchorCtr="0">
          <a:noAutofit/>
        </a:bodyPr>
        <a:lstStyle/>
        <a:p>
          <a:pPr marL="285750" lvl="1" indent="-285750" algn="l" defTabSz="1511300">
            <a:lnSpc>
              <a:spcPct val="90000"/>
            </a:lnSpc>
            <a:spcBef>
              <a:spcPct val="0"/>
            </a:spcBef>
            <a:spcAft>
              <a:spcPct val="20000"/>
            </a:spcAft>
            <a:buChar char="••"/>
          </a:pPr>
          <a:r>
            <a:rPr lang="en-US" sz="3400" kern="1200" dirty="0" err="1" smtClean="0"/>
            <a:t>Eid</a:t>
          </a:r>
          <a:r>
            <a:rPr lang="en-US" sz="3400" kern="1200" dirty="0" smtClean="0"/>
            <a:t> al-</a:t>
          </a:r>
          <a:r>
            <a:rPr lang="en-US" sz="3400" kern="1200" dirty="0" err="1" smtClean="0"/>
            <a:t>Adha</a:t>
          </a:r>
          <a:r>
            <a:rPr lang="en-US" sz="3400" kern="1200" dirty="0" smtClean="0"/>
            <a:t> – “Feast of Great Sacrifice”: a sheep is sacrificed and given to the poor</a:t>
          </a:r>
          <a:endParaRPr lang="en-US" sz="3400" kern="1200" dirty="0"/>
        </a:p>
        <a:p>
          <a:pPr marL="285750" lvl="1" indent="-285750" algn="l" defTabSz="1511300">
            <a:lnSpc>
              <a:spcPct val="90000"/>
            </a:lnSpc>
            <a:spcBef>
              <a:spcPct val="0"/>
            </a:spcBef>
            <a:spcAft>
              <a:spcPct val="20000"/>
            </a:spcAft>
            <a:buChar char="••"/>
          </a:pPr>
          <a:r>
            <a:rPr lang="en-US" sz="3400" kern="1200" dirty="0" err="1" smtClean="0"/>
            <a:t>Eid</a:t>
          </a:r>
          <a:r>
            <a:rPr lang="en-US" sz="3400" kern="1200" dirty="0" smtClean="0"/>
            <a:t> al-</a:t>
          </a:r>
          <a:r>
            <a:rPr lang="en-US" sz="3400" kern="1200" dirty="0" err="1" smtClean="0"/>
            <a:t>Fitr</a:t>
          </a:r>
          <a:r>
            <a:rPr lang="en-US" sz="3400" kern="1200" dirty="0" smtClean="0"/>
            <a:t>- “Breaking of the Ramadan Fast”: family is invited over for a large meal </a:t>
          </a:r>
          <a:endParaRPr lang="en-US" sz="3400" kern="1200" dirty="0"/>
        </a:p>
      </dsp:txBody>
      <dsp:txXfrm>
        <a:off x="0" y="1047180"/>
        <a:ext cx="7848600" cy="344862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C876AC-9831-4161-B77D-C2F759EDE647}">
      <dsp:nvSpPr>
        <dsp:cNvPr id="0" name=""/>
        <dsp:cNvSpPr/>
      </dsp:nvSpPr>
      <dsp:spPr>
        <a:xfrm>
          <a:off x="0" y="296698"/>
          <a:ext cx="8229600" cy="1021722"/>
        </a:xfrm>
        <a:prstGeom prst="roundRect">
          <a:avLst/>
        </a:prstGeom>
        <a:solidFill>
          <a:schemeClr val="bg2">
            <a:lumMod val="5000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US" sz="4200" b="1" kern="1200" dirty="0" smtClean="0">
              <a:solidFill>
                <a:schemeClr val="tx1"/>
              </a:solidFill>
            </a:rPr>
            <a:t>Traditional Food</a:t>
          </a:r>
          <a:endParaRPr lang="en-US" sz="4200" kern="1200" dirty="0">
            <a:solidFill>
              <a:schemeClr val="tx1"/>
            </a:solidFill>
          </a:endParaRPr>
        </a:p>
      </dsp:txBody>
      <dsp:txXfrm>
        <a:off x="49876" y="346574"/>
        <a:ext cx="8129848" cy="921970"/>
      </dsp:txXfrm>
    </dsp:sp>
    <dsp:sp modelId="{78E1096F-0C82-4DA1-A49B-A908D9BF66B1}">
      <dsp:nvSpPr>
        <dsp:cNvPr id="0" name=""/>
        <dsp:cNvSpPr/>
      </dsp:nvSpPr>
      <dsp:spPr>
        <a:xfrm>
          <a:off x="0" y="1588406"/>
          <a:ext cx="822960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53340" rIns="298704" bIns="53340" numCol="1" spcCol="1270" anchor="t" anchorCtr="0">
          <a:noAutofit/>
        </a:bodyPr>
        <a:lstStyle/>
        <a:p>
          <a:pPr marL="285750" lvl="1" indent="-285750" algn="l" defTabSz="1466850">
            <a:lnSpc>
              <a:spcPct val="90000"/>
            </a:lnSpc>
            <a:spcBef>
              <a:spcPct val="0"/>
            </a:spcBef>
            <a:spcAft>
              <a:spcPct val="20000"/>
            </a:spcAft>
            <a:buChar char="••"/>
          </a:pPr>
          <a:r>
            <a:rPr lang="en-US" sz="3300" b="0" kern="1200" dirty="0" err="1" smtClean="0"/>
            <a:t>Kisra</a:t>
          </a:r>
          <a:endParaRPr lang="en-US" sz="3300" b="0" kern="1200" dirty="0"/>
        </a:p>
      </dsp:txBody>
      <dsp:txXfrm>
        <a:off x="0" y="1588406"/>
        <a:ext cx="8229600" cy="105984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AE9B8-3FF4-476E-8156-5B0C71ACB43C}">
      <dsp:nvSpPr>
        <dsp:cNvPr id="0" name=""/>
        <dsp:cNvSpPr/>
      </dsp:nvSpPr>
      <dsp:spPr>
        <a:xfrm>
          <a:off x="0" y="22035"/>
          <a:ext cx="8372333" cy="1007370"/>
        </a:xfrm>
        <a:prstGeom prst="round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US" sz="4200" b="1" kern="1200" dirty="0" smtClean="0"/>
            <a:t>Food in Daily Life </a:t>
          </a:r>
          <a:endParaRPr lang="en-US" sz="4200" kern="1200" dirty="0"/>
        </a:p>
      </dsp:txBody>
      <dsp:txXfrm>
        <a:off x="49176" y="71211"/>
        <a:ext cx="8273981" cy="909018"/>
      </dsp:txXfrm>
    </dsp:sp>
    <dsp:sp modelId="{D3A77C5D-8454-4FF7-AD61-51CBA125A5BE}">
      <dsp:nvSpPr>
        <dsp:cNvPr id="0" name=""/>
        <dsp:cNvSpPr/>
      </dsp:nvSpPr>
      <dsp:spPr>
        <a:xfrm>
          <a:off x="0" y="1029405"/>
          <a:ext cx="8372333" cy="3825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822" tIns="53340" rIns="298704" bIns="53340" numCol="1" spcCol="1270" anchor="t" anchorCtr="0">
          <a:noAutofit/>
        </a:bodyPr>
        <a:lstStyle/>
        <a:p>
          <a:pPr marL="285750" lvl="1" indent="-285750" algn="l" defTabSz="1466850">
            <a:lnSpc>
              <a:spcPct val="90000"/>
            </a:lnSpc>
            <a:spcBef>
              <a:spcPct val="0"/>
            </a:spcBef>
            <a:spcAft>
              <a:spcPct val="20000"/>
            </a:spcAft>
            <a:buChar char="••"/>
          </a:pPr>
          <a:r>
            <a:rPr lang="en-US" sz="3300" kern="1200" dirty="0" smtClean="0"/>
            <a:t>Vegetables used in most dishes </a:t>
          </a:r>
          <a:endParaRPr lang="en-US" sz="3300" kern="1200" dirty="0"/>
        </a:p>
        <a:p>
          <a:pPr marL="285750" lvl="1" indent="-285750" algn="l" defTabSz="1466850">
            <a:lnSpc>
              <a:spcPct val="90000"/>
            </a:lnSpc>
            <a:spcBef>
              <a:spcPct val="0"/>
            </a:spcBef>
            <a:spcAft>
              <a:spcPct val="20000"/>
            </a:spcAft>
            <a:buChar char="••"/>
          </a:pPr>
          <a:r>
            <a:rPr lang="en-US" sz="3300" kern="1200" dirty="0" smtClean="0"/>
            <a:t>Diet is rice-based</a:t>
          </a:r>
          <a:endParaRPr lang="en-US" sz="3300" kern="1200" dirty="0"/>
        </a:p>
        <a:p>
          <a:pPr marL="285750" lvl="1" indent="-285750" algn="l" defTabSz="1466850">
            <a:lnSpc>
              <a:spcPct val="90000"/>
            </a:lnSpc>
            <a:spcBef>
              <a:spcPct val="0"/>
            </a:spcBef>
            <a:spcAft>
              <a:spcPct val="20000"/>
            </a:spcAft>
            <a:buChar char="••"/>
          </a:pPr>
          <a:r>
            <a:rPr lang="en-US" sz="3300" kern="1200" dirty="0" smtClean="0"/>
            <a:t>Noodles and noodle soups also </a:t>
          </a:r>
          <a:br>
            <a:rPr lang="en-US" sz="3300" kern="1200" dirty="0" smtClean="0"/>
          </a:br>
          <a:r>
            <a:rPr lang="en-US" sz="3300" kern="1200" dirty="0" smtClean="0"/>
            <a:t>prominent in daily life </a:t>
          </a:r>
          <a:endParaRPr lang="en-US" sz="3300" kern="1200" dirty="0"/>
        </a:p>
        <a:p>
          <a:pPr marL="285750" lvl="1" indent="-285750" algn="l" defTabSz="1466850">
            <a:lnSpc>
              <a:spcPct val="90000"/>
            </a:lnSpc>
            <a:spcBef>
              <a:spcPct val="0"/>
            </a:spcBef>
            <a:spcAft>
              <a:spcPct val="20000"/>
            </a:spcAft>
            <a:buChar char="••"/>
          </a:pPr>
          <a:r>
            <a:rPr lang="en-US" sz="3300" kern="1200" dirty="0" smtClean="0"/>
            <a:t>Soy and fish sauce most commonly </a:t>
          </a:r>
          <a:br>
            <a:rPr lang="en-US" sz="3300" kern="1200" dirty="0" smtClean="0"/>
          </a:br>
          <a:r>
            <a:rPr lang="en-US" sz="3300" kern="1200" dirty="0" smtClean="0"/>
            <a:t>used condiments</a:t>
          </a:r>
          <a:endParaRPr lang="en-US" sz="3300" kern="1200" dirty="0"/>
        </a:p>
        <a:p>
          <a:pPr marL="285750" lvl="1" indent="-285750" algn="l" defTabSz="1466850">
            <a:lnSpc>
              <a:spcPct val="90000"/>
            </a:lnSpc>
            <a:spcBef>
              <a:spcPct val="0"/>
            </a:spcBef>
            <a:spcAft>
              <a:spcPct val="20000"/>
            </a:spcAft>
            <a:buChar char="••"/>
          </a:pPr>
          <a:r>
            <a:rPr lang="en-US" sz="3300" kern="1200" dirty="0" smtClean="0"/>
            <a:t>Food is eaten with chopsticks </a:t>
          </a:r>
          <a:endParaRPr lang="en-US" sz="3300" kern="1200" dirty="0"/>
        </a:p>
      </dsp:txBody>
      <dsp:txXfrm>
        <a:off x="0" y="1029405"/>
        <a:ext cx="8372333" cy="3825360"/>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BF8A7-382D-4743-9098-0A4B46388534}">
      <dsp:nvSpPr>
        <dsp:cNvPr id="0" name=""/>
        <dsp:cNvSpPr/>
      </dsp:nvSpPr>
      <dsp:spPr>
        <a:xfrm>
          <a:off x="0" y="39989"/>
          <a:ext cx="8162977" cy="1007370"/>
        </a:xfrm>
        <a:prstGeom prst="roundRect">
          <a:avLst/>
        </a:prstGeom>
        <a:solidFill>
          <a:schemeClr val="accent5">
            <a:lumMod val="60000"/>
            <a:lumOff val="4000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US" sz="4200" b="1" kern="1200" dirty="0" smtClean="0">
              <a:solidFill>
                <a:schemeClr val="tx1"/>
              </a:solidFill>
            </a:rPr>
            <a:t>Food at Special Occasions </a:t>
          </a:r>
          <a:endParaRPr lang="en-US" sz="4200" kern="1200" dirty="0">
            <a:solidFill>
              <a:schemeClr val="tx1"/>
            </a:solidFill>
          </a:endParaRPr>
        </a:p>
      </dsp:txBody>
      <dsp:txXfrm>
        <a:off x="49176" y="89165"/>
        <a:ext cx="8064625" cy="909018"/>
      </dsp:txXfrm>
    </dsp:sp>
    <dsp:sp modelId="{C89C9D15-1181-4C76-89AA-3ACF6270E626}">
      <dsp:nvSpPr>
        <dsp:cNvPr id="0" name=""/>
        <dsp:cNvSpPr/>
      </dsp:nvSpPr>
      <dsp:spPr>
        <a:xfrm>
          <a:off x="0" y="1047359"/>
          <a:ext cx="8162977" cy="2086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175" tIns="53340" rIns="298704" bIns="53340" numCol="1" spcCol="1270" anchor="t" anchorCtr="0">
          <a:noAutofit/>
        </a:bodyPr>
        <a:lstStyle/>
        <a:p>
          <a:pPr marL="285750" lvl="1" indent="-285750" algn="l" defTabSz="1466850">
            <a:lnSpc>
              <a:spcPct val="90000"/>
            </a:lnSpc>
            <a:spcBef>
              <a:spcPct val="0"/>
            </a:spcBef>
            <a:spcAft>
              <a:spcPct val="20000"/>
            </a:spcAft>
            <a:buChar char="••"/>
          </a:pPr>
          <a:r>
            <a:rPr lang="en-US" sz="3300" kern="1200" dirty="0" err="1" smtClean="0"/>
            <a:t>Tet</a:t>
          </a:r>
          <a:r>
            <a:rPr lang="en-US" sz="3300" b="1" kern="1200" dirty="0" smtClean="0"/>
            <a:t> </a:t>
          </a:r>
          <a:r>
            <a:rPr lang="en-US" sz="3300" kern="1200" dirty="0" err="1" smtClean="0"/>
            <a:t>Nguyan</a:t>
          </a:r>
          <a:r>
            <a:rPr lang="en-US" sz="3300" kern="1200" dirty="0" smtClean="0"/>
            <a:t> Dan: New Year </a:t>
          </a:r>
          <a:endParaRPr lang="en-US" sz="3300" kern="1200" dirty="0"/>
        </a:p>
        <a:p>
          <a:pPr marL="571500" lvl="2" indent="-285750" algn="l" defTabSz="1466850">
            <a:lnSpc>
              <a:spcPct val="90000"/>
            </a:lnSpc>
            <a:spcBef>
              <a:spcPct val="0"/>
            </a:spcBef>
            <a:spcAft>
              <a:spcPct val="20000"/>
            </a:spcAft>
            <a:buChar char="••"/>
          </a:pPr>
          <a:r>
            <a:rPr lang="en-US" sz="3300" kern="1200" dirty="0" smtClean="0"/>
            <a:t>Celebration of the arrival of spring held during several days, generally when family reunions are held </a:t>
          </a:r>
          <a:endParaRPr lang="en-US" sz="3300" kern="1200" dirty="0"/>
        </a:p>
      </dsp:txBody>
      <dsp:txXfrm>
        <a:off x="0" y="1047359"/>
        <a:ext cx="8162977" cy="2086560"/>
      </dsp:txXfrm>
    </dsp:sp>
    <dsp:sp modelId="{D9A85793-1983-4561-BC7D-522C6752C7F1}">
      <dsp:nvSpPr>
        <dsp:cNvPr id="0" name=""/>
        <dsp:cNvSpPr/>
      </dsp:nvSpPr>
      <dsp:spPr>
        <a:xfrm>
          <a:off x="0" y="3133919"/>
          <a:ext cx="8162977" cy="1007370"/>
        </a:xfrm>
        <a:prstGeom prst="roundRect">
          <a:avLst/>
        </a:prstGeom>
        <a:solidFill>
          <a:schemeClr val="bg2">
            <a:lumMod val="5000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US" sz="4200" b="1" kern="1200" dirty="0" smtClean="0">
              <a:solidFill>
                <a:schemeClr val="tx1"/>
              </a:solidFill>
            </a:rPr>
            <a:t>Traditional Foods </a:t>
          </a:r>
          <a:endParaRPr lang="en-US" sz="4200" kern="1200" dirty="0">
            <a:solidFill>
              <a:schemeClr val="tx1"/>
            </a:solidFill>
          </a:endParaRPr>
        </a:p>
      </dsp:txBody>
      <dsp:txXfrm>
        <a:off x="49176" y="3183095"/>
        <a:ext cx="8064625" cy="909018"/>
      </dsp:txXfrm>
    </dsp:sp>
    <dsp:sp modelId="{26E1A751-C13B-4B52-8DD5-06EDDD079504}">
      <dsp:nvSpPr>
        <dsp:cNvPr id="0" name=""/>
        <dsp:cNvSpPr/>
      </dsp:nvSpPr>
      <dsp:spPr>
        <a:xfrm>
          <a:off x="0" y="4141290"/>
          <a:ext cx="8162977"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175" tIns="53340" rIns="298704" bIns="53340" numCol="1" spcCol="1270" anchor="t" anchorCtr="0">
          <a:noAutofit/>
        </a:bodyPr>
        <a:lstStyle/>
        <a:p>
          <a:pPr marL="285750" lvl="1" indent="-285750" algn="l" defTabSz="1466850">
            <a:lnSpc>
              <a:spcPct val="90000"/>
            </a:lnSpc>
            <a:spcBef>
              <a:spcPct val="0"/>
            </a:spcBef>
            <a:spcAft>
              <a:spcPct val="20000"/>
            </a:spcAft>
            <a:buChar char="••"/>
          </a:pPr>
          <a:r>
            <a:rPr lang="en-US" sz="3300" kern="1200" smtClean="0"/>
            <a:t>Spring rolls</a:t>
          </a:r>
          <a:endParaRPr lang="en-US" sz="3300" kern="1200"/>
        </a:p>
      </dsp:txBody>
      <dsp:txXfrm>
        <a:off x="0" y="4141290"/>
        <a:ext cx="8162977" cy="6955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3AF39-5D1C-4497-819A-2895FFBEEE69}">
      <dsp:nvSpPr>
        <dsp:cNvPr id="0" name=""/>
        <dsp:cNvSpPr/>
      </dsp:nvSpPr>
      <dsp:spPr>
        <a:xfrm>
          <a:off x="0" y="0"/>
          <a:ext cx="4038600" cy="4525963"/>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en-US" sz="5300" b="1" kern="1200" cap="none" spc="0" dirty="0" smtClean="0">
              <a:ln w="12700">
                <a:prstDash val="solid"/>
              </a:ln>
              <a:effectLst/>
            </a:rPr>
            <a:t>Watermelon</a:t>
          </a:r>
          <a:endParaRPr lang="en-US" sz="5300" b="1" kern="1200" cap="none" spc="0" dirty="0">
            <a:ln w="12700">
              <a:prstDash val="solid"/>
            </a:ln>
            <a:effectLst/>
          </a:endParaRPr>
        </a:p>
      </dsp:txBody>
      <dsp:txXfrm>
        <a:off x="0" y="0"/>
        <a:ext cx="4038600" cy="1357788"/>
      </dsp:txXfrm>
    </dsp:sp>
    <dsp:sp modelId="{B034B410-B7EF-48D5-9C44-E6897D227570}">
      <dsp:nvSpPr>
        <dsp:cNvPr id="0" name=""/>
        <dsp:cNvSpPr/>
      </dsp:nvSpPr>
      <dsp:spPr>
        <a:xfrm>
          <a:off x="380985" y="1371600"/>
          <a:ext cx="3230880" cy="659336"/>
        </a:xfrm>
        <a:prstGeom prst="roundRect">
          <a:avLst>
            <a:gd name="adj" fmla="val 10000"/>
          </a:avLst>
        </a:prstGeom>
        <a:solidFill>
          <a:schemeClr val="bg2">
            <a:lumMod val="7500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6360" tIns="64770" rIns="86360" bIns="64770" numCol="1" spcCol="1270" anchor="ctr" anchorCtr="0">
          <a:noAutofit/>
        </a:bodyPr>
        <a:lstStyle/>
        <a:p>
          <a:pPr lvl="0" algn="ctr" defTabSz="1511300">
            <a:lnSpc>
              <a:spcPct val="90000"/>
            </a:lnSpc>
            <a:spcBef>
              <a:spcPct val="0"/>
            </a:spcBef>
            <a:spcAft>
              <a:spcPct val="35000"/>
            </a:spcAft>
          </a:pPr>
          <a:r>
            <a:rPr lang="en-US" sz="3400" kern="1200" dirty="0" smtClean="0">
              <a:solidFill>
                <a:schemeClr val="tx1"/>
              </a:solidFill>
            </a:rPr>
            <a:t>Africa</a:t>
          </a:r>
          <a:endParaRPr lang="en-US" sz="3400" kern="1200" dirty="0">
            <a:solidFill>
              <a:schemeClr val="tx1"/>
            </a:solidFill>
          </a:endParaRPr>
        </a:p>
      </dsp:txBody>
      <dsp:txXfrm>
        <a:off x="400296" y="1390911"/>
        <a:ext cx="3192258" cy="620714"/>
      </dsp:txXfrm>
    </dsp:sp>
    <dsp:sp modelId="{295AE77B-F4FB-43FF-9946-7BEC58A6ED81}">
      <dsp:nvSpPr>
        <dsp:cNvPr id="0" name=""/>
        <dsp:cNvSpPr/>
      </dsp:nvSpPr>
      <dsp:spPr>
        <a:xfrm>
          <a:off x="403860" y="2118672"/>
          <a:ext cx="3230880" cy="659336"/>
        </a:xfrm>
        <a:prstGeom prst="roundRect">
          <a:avLst>
            <a:gd name="adj" fmla="val 10000"/>
          </a:avLst>
        </a:prstGeom>
        <a:solidFill>
          <a:schemeClr val="accent3">
            <a:lumMod val="20000"/>
            <a:lumOff val="8000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6360" tIns="64770" rIns="86360" bIns="64770" numCol="1" spcCol="1270" anchor="ctr" anchorCtr="0">
          <a:noAutofit/>
        </a:bodyPr>
        <a:lstStyle/>
        <a:p>
          <a:pPr lvl="0" algn="ctr" defTabSz="1511300">
            <a:lnSpc>
              <a:spcPct val="90000"/>
            </a:lnSpc>
            <a:spcBef>
              <a:spcPct val="0"/>
            </a:spcBef>
            <a:spcAft>
              <a:spcPct val="35000"/>
            </a:spcAft>
          </a:pPr>
          <a:r>
            <a:rPr lang="en-US" sz="3400" kern="1200" dirty="0" smtClean="0">
              <a:solidFill>
                <a:schemeClr val="tx1"/>
              </a:solidFill>
            </a:rPr>
            <a:t>Asia</a:t>
          </a:r>
          <a:endParaRPr lang="en-US" sz="3400" kern="1200" dirty="0">
            <a:solidFill>
              <a:schemeClr val="tx1"/>
            </a:solidFill>
          </a:endParaRPr>
        </a:p>
      </dsp:txBody>
      <dsp:txXfrm>
        <a:off x="423171" y="2137983"/>
        <a:ext cx="3192258" cy="620714"/>
      </dsp:txXfrm>
    </dsp:sp>
    <dsp:sp modelId="{B08F1175-AD27-4492-8864-63971C040703}">
      <dsp:nvSpPr>
        <dsp:cNvPr id="0" name=""/>
        <dsp:cNvSpPr/>
      </dsp:nvSpPr>
      <dsp:spPr>
        <a:xfrm>
          <a:off x="403860" y="2879445"/>
          <a:ext cx="3230880" cy="659336"/>
        </a:xfrm>
        <a:prstGeom prst="roundRect">
          <a:avLst>
            <a:gd name="adj" fmla="val 10000"/>
          </a:avLst>
        </a:prstGeom>
        <a:solidFill>
          <a:schemeClr val="accent4">
            <a:hueOff val="0"/>
            <a:satOff val="0"/>
            <a:lumOff val="0"/>
            <a:alphaOff val="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6360" tIns="64770" rIns="86360" bIns="64770" numCol="1" spcCol="1270" anchor="ctr" anchorCtr="0">
          <a:noAutofit/>
        </a:bodyPr>
        <a:lstStyle/>
        <a:p>
          <a:pPr lvl="0" algn="ctr" defTabSz="1511300">
            <a:lnSpc>
              <a:spcPct val="90000"/>
            </a:lnSpc>
            <a:spcBef>
              <a:spcPct val="0"/>
            </a:spcBef>
            <a:spcAft>
              <a:spcPct val="35000"/>
            </a:spcAft>
          </a:pPr>
          <a:r>
            <a:rPr lang="en-US" sz="3400" kern="1200" dirty="0" smtClean="0">
              <a:solidFill>
                <a:schemeClr val="tx1"/>
              </a:solidFill>
            </a:rPr>
            <a:t>India</a:t>
          </a:r>
          <a:endParaRPr lang="en-US" sz="3400" kern="1200" dirty="0">
            <a:solidFill>
              <a:schemeClr val="tx1"/>
            </a:solidFill>
          </a:endParaRPr>
        </a:p>
      </dsp:txBody>
      <dsp:txXfrm>
        <a:off x="423171" y="2898756"/>
        <a:ext cx="3192258" cy="620714"/>
      </dsp:txXfrm>
    </dsp:sp>
    <dsp:sp modelId="{38AE6260-A29B-4383-86F5-3C87A6114AA5}">
      <dsp:nvSpPr>
        <dsp:cNvPr id="0" name=""/>
        <dsp:cNvSpPr/>
      </dsp:nvSpPr>
      <dsp:spPr>
        <a:xfrm>
          <a:off x="403860" y="3640217"/>
          <a:ext cx="3230880" cy="659336"/>
        </a:xfrm>
        <a:prstGeom prst="roundRect">
          <a:avLst>
            <a:gd name="adj" fmla="val 10000"/>
          </a:avLst>
        </a:prstGeom>
        <a:solidFill>
          <a:schemeClr val="accent5">
            <a:hueOff val="0"/>
            <a:satOff val="0"/>
            <a:lumOff val="0"/>
            <a:alphaOff val="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6360" tIns="64770" rIns="86360" bIns="64770" numCol="1" spcCol="1270" anchor="ctr" anchorCtr="0">
          <a:noAutofit/>
        </a:bodyPr>
        <a:lstStyle/>
        <a:p>
          <a:pPr lvl="0" algn="ctr" defTabSz="1511300">
            <a:lnSpc>
              <a:spcPct val="90000"/>
            </a:lnSpc>
            <a:spcBef>
              <a:spcPct val="0"/>
            </a:spcBef>
            <a:spcAft>
              <a:spcPct val="35000"/>
            </a:spcAft>
          </a:pPr>
          <a:r>
            <a:rPr lang="en-US" sz="3400" kern="1200" dirty="0" smtClean="0">
              <a:solidFill>
                <a:schemeClr val="tx1"/>
              </a:solidFill>
            </a:rPr>
            <a:t>South America</a:t>
          </a:r>
          <a:endParaRPr lang="en-US" sz="3400" kern="1200" dirty="0">
            <a:solidFill>
              <a:schemeClr val="tx1"/>
            </a:solidFill>
          </a:endParaRPr>
        </a:p>
      </dsp:txBody>
      <dsp:txXfrm>
        <a:off x="423171" y="3659528"/>
        <a:ext cx="3192258" cy="6207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4A5978-EC4C-42A0-8ED9-B5884E25DEEF}">
      <dsp:nvSpPr>
        <dsp:cNvPr id="0" name=""/>
        <dsp:cNvSpPr/>
      </dsp:nvSpPr>
      <dsp:spPr>
        <a:xfrm>
          <a:off x="0" y="0"/>
          <a:ext cx="4038600" cy="4525963"/>
        </a:xfrm>
        <a:prstGeom prst="roundRect">
          <a:avLst>
            <a:gd name="adj" fmla="val 1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36220" tIns="236220" rIns="236220" bIns="236220" numCol="1" spcCol="1270" anchor="ctr" anchorCtr="0">
          <a:noAutofit/>
        </a:bodyPr>
        <a:lstStyle/>
        <a:p>
          <a:pPr lvl="0" algn="ctr" defTabSz="2755900">
            <a:lnSpc>
              <a:spcPct val="90000"/>
            </a:lnSpc>
            <a:spcBef>
              <a:spcPct val="0"/>
            </a:spcBef>
            <a:spcAft>
              <a:spcPct val="35000"/>
            </a:spcAft>
          </a:pPr>
          <a:r>
            <a:rPr lang="en-US" sz="6200" b="1" kern="1200" cap="none" spc="0" dirty="0" smtClean="0">
              <a:ln w="12700">
                <a:prstDash val="solid"/>
              </a:ln>
              <a:effectLst/>
            </a:rPr>
            <a:t>Ice cream</a:t>
          </a:r>
          <a:endParaRPr lang="en-US" sz="6200" b="1" kern="1200" cap="none" spc="0" dirty="0">
            <a:ln w="12700">
              <a:prstDash val="solid"/>
            </a:ln>
            <a:effectLst/>
          </a:endParaRPr>
        </a:p>
      </dsp:txBody>
      <dsp:txXfrm>
        <a:off x="0" y="0"/>
        <a:ext cx="4038600" cy="1357788"/>
      </dsp:txXfrm>
    </dsp:sp>
    <dsp:sp modelId="{6F4B88C3-B837-4E12-98D8-98AE0986FB53}">
      <dsp:nvSpPr>
        <dsp:cNvPr id="0" name=""/>
        <dsp:cNvSpPr/>
      </dsp:nvSpPr>
      <dsp:spPr>
        <a:xfrm>
          <a:off x="403860" y="1357899"/>
          <a:ext cx="3230880" cy="659336"/>
        </a:xfrm>
        <a:prstGeom prst="roundRect">
          <a:avLst>
            <a:gd name="adj" fmla="val 10000"/>
          </a:avLst>
        </a:prstGeom>
        <a:solidFill>
          <a:schemeClr val="bg2">
            <a:lumMod val="7500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6360" tIns="64770" rIns="86360" bIns="64770" numCol="1" spcCol="1270" anchor="ctr" anchorCtr="0">
          <a:noAutofit/>
        </a:bodyPr>
        <a:lstStyle/>
        <a:p>
          <a:pPr lvl="0" algn="ctr" defTabSz="1511300">
            <a:lnSpc>
              <a:spcPct val="90000"/>
            </a:lnSpc>
            <a:spcBef>
              <a:spcPct val="0"/>
            </a:spcBef>
            <a:spcAft>
              <a:spcPct val="35000"/>
            </a:spcAft>
          </a:pPr>
          <a:r>
            <a:rPr lang="en-US" sz="3400" kern="1200" dirty="0" smtClean="0">
              <a:solidFill>
                <a:schemeClr val="tx1"/>
              </a:solidFill>
            </a:rPr>
            <a:t>U.S.</a:t>
          </a:r>
          <a:endParaRPr lang="en-US" sz="3400" kern="1200" dirty="0">
            <a:solidFill>
              <a:schemeClr val="tx1"/>
            </a:solidFill>
          </a:endParaRPr>
        </a:p>
      </dsp:txBody>
      <dsp:txXfrm>
        <a:off x="423171" y="1377210"/>
        <a:ext cx="3192258" cy="620714"/>
      </dsp:txXfrm>
    </dsp:sp>
    <dsp:sp modelId="{5528BE6D-3AC0-4E0F-8D44-672FECD827CD}">
      <dsp:nvSpPr>
        <dsp:cNvPr id="0" name=""/>
        <dsp:cNvSpPr/>
      </dsp:nvSpPr>
      <dsp:spPr>
        <a:xfrm>
          <a:off x="403860" y="2118672"/>
          <a:ext cx="3230880" cy="659336"/>
        </a:xfrm>
        <a:prstGeom prst="roundRect">
          <a:avLst>
            <a:gd name="adj" fmla="val 10000"/>
          </a:avLst>
        </a:prstGeom>
        <a:solidFill>
          <a:schemeClr val="accent3">
            <a:lumMod val="20000"/>
            <a:lumOff val="8000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6360" tIns="64770" rIns="86360" bIns="64770" numCol="1" spcCol="1270" anchor="ctr" anchorCtr="0">
          <a:noAutofit/>
        </a:bodyPr>
        <a:lstStyle/>
        <a:p>
          <a:pPr lvl="0" algn="ctr" defTabSz="1511300">
            <a:lnSpc>
              <a:spcPct val="90000"/>
            </a:lnSpc>
            <a:spcBef>
              <a:spcPct val="0"/>
            </a:spcBef>
            <a:spcAft>
              <a:spcPct val="35000"/>
            </a:spcAft>
          </a:pPr>
          <a:r>
            <a:rPr lang="en-US" sz="3400" kern="1200" dirty="0" smtClean="0">
              <a:solidFill>
                <a:schemeClr val="tx1"/>
              </a:solidFill>
            </a:rPr>
            <a:t>China</a:t>
          </a:r>
          <a:endParaRPr lang="en-US" sz="3400" kern="1200" dirty="0">
            <a:solidFill>
              <a:schemeClr val="tx1"/>
            </a:solidFill>
          </a:endParaRPr>
        </a:p>
      </dsp:txBody>
      <dsp:txXfrm>
        <a:off x="423171" y="2137983"/>
        <a:ext cx="3192258" cy="620714"/>
      </dsp:txXfrm>
    </dsp:sp>
    <dsp:sp modelId="{346B776F-4D16-4083-BE1C-0588FE8FED12}">
      <dsp:nvSpPr>
        <dsp:cNvPr id="0" name=""/>
        <dsp:cNvSpPr/>
      </dsp:nvSpPr>
      <dsp:spPr>
        <a:xfrm>
          <a:off x="403860" y="2879445"/>
          <a:ext cx="3230880" cy="659336"/>
        </a:xfrm>
        <a:prstGeom prst="roundRect">
          <a:avLst>
            <a:gd name="adj" fmla="val 10000"/>
          </a:avLst>
        </a:prstGeom>
        <a:solidFill>
          <a:schemeClr val="accent4">
            <a:hueOff val="0"/>
            <a:satOff val="0"/>
            <a:lumOff val="0"/>
            <a:alphaOff val="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6360" tIns="64770" rIns="86360" bIns="64770" numCol="1" spcCol="1270" anchor="ctr" anchorCtr="0">
          <a:noAutofit/>
        </a:bodyPr>
        <a:lstStyle/>
        <a:p>
          <a:pPr lvl="0" algn="ctr" defTabSz="1511300">
            <a:lnSpc>
              <a:spcPct val="90000"/>
            </a:lnSpc>
            <a:spcBef>
              <a:spcPct val="0"/>
            </a:spcBef>
            <a:spcAft>
              <a:spcPct val="35000"/>
            </a:spcAft>
          </a:pPr>
          <a:r>
            <a:rPr lang="en-US" sz="3400" kern="1200" dirty="0" smtClean="0">
              <a:solidFill>
                <a:schemeClr val="tx1"/>
              </a:solidFill>
            </a:rPr>
            <a:t>Russia</a:t>
          </a:r>
          <a:endParaRPr lang="en-US" sz="3400" kern="1200" dirty="0">
            <a:solidFill>
              <a:schemeClr val="tx1"/>
            </a:solidFill>
          </a:endParaRPr>
        </a:p>
      </dsp:txBody>
      <dsp:txXfrm>
        <a:off x="423171" y="2898756"/>
        <a:ext cx="3192258" cy="620714"/>
      </dsp:txXfrm>
    </dsp:sp>
    <dsp:sp modelId="{77CEC0BE-1B05-468C-8504-65FBDD55EE40}">
      <dsp:nvSpPr>
        <dsp:cNvPr id="0" name=""/>
        <dsp:cNvSpPr/>
      </dsp:nvSpPr>
      <dsp:spPr>
        <a:xfrm>
          <a:off x="403860" y="3640217"/>
          <a:ext cx="3230880" cy="659336"/>
        </a:xfrm>
        <a:prstGeom prst="roundRect">
          <a:avLst>
            <a:gd name="adj" fmla="val 10000"/>
          </a:avLst>
        </a:prstGeom>
        <a:solidFill>
          <a:schemeClr val="accent5">
            <a:hueOff val="0"/>
            <a:satOff val="0"/>
            <a:lumOff val="0"/>
            <a:alphaOff val="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6360" tIns="64770" rIns="86360" bIns="64770" numCol="1" spcCol="1270" anchor="ctr" anchorCtr="0">
          <a:noAutofit/>
        </a:bodyPr>
        <a:lstStyle/>
        <a:p>
          <a:pPr lvl="0" algn="ctr" defTabSz="1511300">
            <a:lnSpc>
              <a:spcPct val="90000"/>
            </a:lnSpc>
            <a:spcBef>
              <a:spcPct val="0"/>
            </a:spcBef>
            <a:spcAft>
              <a:spcPct val="35000"/>
            </a:spcAft>
          </a:pPr>
          <a:r>
            <a:rPr lang="en-US" sz="3400" kern="1200" dirty="0" smtClean="0">
              <a:solidFill>
                <a:schemeClr val="tx1"/>
              </a:solidFill>
            </a:rPr>
            <a:t>Norway</a:t>
          </a:r>
          <a:endParaRPr lang="en-US" sz="3400" kern="1200" dirty="0">
            <a:solidFill>
              <a:schemeClr val="tx1"/>
            </a:solidFill>
          </a:endParaRPr>
        </a:p>
      </dsp:txBody>
      <dsp:txXfrm>
        <a:off x="423171" y="3659528"/>
        <a:ext cx="3192258" cy="6207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77400-1793-4295-9368-9D24B9F1C11C}">
      <dsp:nvSpPr>
        <dsp:cNvPr id="0" name=""/>
        <dsp:cNvSpPr/>
      </dsp:nvSpPr>
      <dsp:spPr>
        <a:xfrm>
          <a:off x="0" y="119"/>
          <a:ext cx="8229600" cy="1142760"/>
        </a:xfrm>
        <a:prstGeom prst="rect">
          <a:avLst/>
        </a:prstGeom>
        <a:solidFill>
          <a:schemeClr val="accent5">
            <a:lumMod val="60000"/>
            <a:lumOff val="40000"/>
          </a:schemeClr>
        </a:solidFill>
        <a:ln w="76200" cap="rnd" cmpd="sng" algn="ctr">
          <a:solidFill>
            <a:schemeClr val="bg2"/>
          </a:solidFill>
          <a:prstDash val="solid"/>
        </a:ln>
        <a:effectLst>
          <a:outerShdw blurRad="39000" dist="25400" dir="9000000" rotWithShape="0">
            <a:srgbClr val="1A0000">
              <a:alpha val="35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228600" tIns="228600" rIns="228600" bIns="228600" numCol="1" spcCol="1270" anchor="ctr" anchorCtr="0">
          <a:noAutofit/>
        </a:bodyPr>
        <a:lstStyle/>
        <a:p>
          <a:pPr lvl="0" algn="ctr" defTabSz="2667000">
            <a:lnSpc>
              <a:spcPct val="90000"/>
            </a:lnSpc>
            <a:spcBef>
              <a:spcPct val="0"/>
            </a:spcBef>
            <a:spcAft>
              <a:spcPct val="35000"/>
            </a:spcAft>
          </a:pPr>
          <a:r>
            <a:rPr lang="en-US" sz="6000" b="1" kern="1200" cap="none" spc="0" baseline="0" dirty="0" smtClean="0">
              <a:ln w="12700">
                <a:prstDash val="solid"/>
              </a:ln>
              <a:effectLst/>
            </a:rPr>
            <a:t>All-American Favorites</a:t>
          </a:r>
          <a:endParaRPr lang="en-US" sz="6000" b="1" kern="1200" cap="none" spc="0" baseline="0" dirty="0">
            <a:ln w="12700">
              <a:prstDash val="solid"/>
            </a:ln>
            <a:effectLst/>
          </a:endParaRPr>
        </a:p>
      </dsp:txBody>
      <dsp:txXfrm>
        <a:off x="0" y="119"/>
        <a:ext cx="8229600" cy="11427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3AF39-5D1C-4497-819A-2895FFBEEE69}">
      <dsp:nvSpPr>
        <dsp:cNvPr id="0" name=""/>
        <dsp:cNvSpPr/>
      </dsp:nvSpPr>
      <dsp:spPr>
        <a:xfrm>
          <a:off x="0" y="0"/>
          <a:ext cx="4038600" cy="4525963"/>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17170" tIns="217170" rIns="217170" bIns="217170" numCol="1" spcCol="1270" anchor="ctr" anchorCtr="0">
          <a:noAutofit/>
        </a:bodyPr>
        <a:lstStyle/>
        <a:p>
          <a:pPr lvl="0" algn="ctr" defTabSz="2533650">
            <a:lnSpc>
              <a:spcPct val="90000"/>
            </a:lnSpc>
            <a:spcBef>
              <a:spcPct val="0"/>
            </a:spcBef>
            <a:spcAft>
              <a:spcPct val="35000"/>
            </a:spcAft>
          </a:pPr>
          <a:r>
            <a:rPr lang="en-US" sz="5700" b="1" kern="1200" cap="none" spc="0" dirty="0" smtClean="0">
              <a:ln w="12700">
                <a:prstDash val="solid"/>
              </a:ln>
              <a:effectLst/>
            </a:rPr>
            <a:t>Hamburger</a:t>
          </a:r>
          <a:endParaRPr lang="en-US" sz="5700" b="1" kern="1200" cap="none" spc="0" dirty="0">
            <a:ln w="12700">
              <a:prstDash val="solid"/>
            </a:ln>
            <a:effectLst/>
          </a:endParaRPr>
        </a:p>
      </dsp:txBody>
      <dsp:txXfrm>
        <a:off x="0" y="0"/>
        <a:ext cx="4038600" cy="1357788"/>
      </dsp:txXfrm>
    </dsp:sp>
    <dsp:sp modelId="{B034B410-B7EF-48D5-9C44-E6897D227570}">
      <dsp:nvSpPr>
        <dsp:cNvPr id="0" name=""/>
        <dsp:cNvSpPr/>
      </dsp:nvSpPr>
      <dsp:spPr>
        <a:xfrm>
          <a:off x="380985" y="1371600"/>
          <a:ext cx="3230880" cy="659336"/>
        </a:xfrm>
        <a:prstGeom prst="roundRect">
          <a:avLst>
            <a:gd name="adj" fmla="val 10000"/>
          </a:avLst>
        </a:prstGeom>
        <a:solidFill>
          <a:schemeClr val="bg2">
            <a:lumMod val="7500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6360" tIns="64770" rIns="86360" bIns="64770" numCol="1" spcCol="1270" anchor="ctr" anchorCtr="0">
          <a:noAutofit/>
        </a:bodyPr>
        <a:lstStyle/>
        <a:p>
          <a:pPr lvl="0" algn="ctr" defTabSz="1511300">
            <a:lnSpc>
              <a:spcPct val="90000"/>
            </a:lnSpc>
            <a:spcBef>
              <a:spcPct val="0"/>
            </a:spcBef>
            <a:spcAft>
              <a:spcPct val="35000"/>
            </a:spcAft>
          </a:pPr>
          <a:r>
            <a:rPr lang="en-US" sz="3400" kern="1200" dirty="0" smtClean="0">
              <a:solidFill>
                <a:schemeClr val="tx1"/>
              </a:solidFill>
            </a:rPr>
            <a:t>Mexico</a:t>
          </a:r>
          <a:endParaRPr lang="en-US" sz="3400" kern="1200" dirty="0">
            <a:solidFill>
              <a:schemeClr val="tx1"/>
            </a:solidFill>
          </a:endParaRPr>
        </a:p>
      </dsp:txBody>
      <dsp:txXfrm>
        <a:off x="400296" y="1390911"/>
        <a:ext cx="3192258" cy="620714"/>
      </dsp:txXfrm>
    </dsp:sp>
    <dsp:sp modelId="{295AE77B-F4FB-43FF-9946-7BEC58A6ED81}">
      <dsp:nvSpPr>
        <dsp:cNvPr id="0" name=""/>
        <dsp:cNvSpPr/>
      </dsp:nvSpPr>
      <dsp:spPr>
        <a:xfrm>
          <a:off x="403860" y="2118672"/>
          <a:ext cx="3230880" cy="659336"/>
        </a:xfrm>
        <a:prstGeom prst="roundRect">
          <a:avLst>
            <a:gd name="adj" fmla="val 10000"/>
          </a:avLst>
        </a:prstGeom>
        <a:solidFill>
          <a:schemeClr val="accent1">
            <a:lumMod val="60000"/>
            <a:lumOff val="4000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6360" tIns="64770" rIns="86360" bIns="64770" numCol="1" spcCol="1270" anchor="ctr" anchorCtr="0">
          <a:noAutofit/>
        </a:bodyPr>
        <a:lstStyle/>
        <a:p>
          <a:pPr lvl="0" algn="ctr" defTabSz="1511300">
            <a:lnSpc>
              <a:spcPct val="90000"/>
            </a:lnSpc>
            <a:spcBef>
              <a:spcPct val="0"/>
            </a:spcBef>
            <a:spcAft>
              <a:spcPct val="35000"/>
            </a:spcAft>
          </a:pPr>
          <a:r>
            <a:rPr lang="en-US" sz="3400" kern="1200" dirty="0" smtClean="0">
              <a:solidFill>
                <a:schemeClr val="tx1"/>
              </a:solidFill>
            </a:rPr>
            <a:t>U.S.</a:t>
          </a:r>
          <a:endParaRPr lang="en-US" sz="3400" kern="1200" dirty="0">
            <a:solidFill>
              <a:schemeClr val="tx1"/>
            </a:solidFill>
          </a:endParaRPr>
        </a:p>
      </dsp:txBody>
      <dsp:txXfrm>
        <a:off x="423171" y="2137983"/>
        <a:ext cx="3192258" cy="620714"/>
      </dsp:txXfrm>
    </dsp:sp>
    <dsp:sp modelId="{B08F1175-AD27-4492-8864-63971C040703}">
      <dsp:nvSpPr>
        <dsp:cNvPr id="0" name=""/>
        <dsp:cNvSpPr/>
      </dsp:nvSpPr>
      <dsp:spPr>
        <a:xfrm>
          <a:off x="403860" y="2879445"/>
          <a:ext cx="3230880" cy="659336"/>
        </a:xfrm>
        <a:prstGeom prst="roundRect">
          <a:avLst>
            <a:gd name="adj" fmla="val 10000"/>
          </a:avLst>
        </a:prstGeom>
        <a:solidFill>
          <a:schemeClr val="accent4">
            <a:hueOff val="0"/>
            <a:satOff val="0"/>
            <a:lumOff val="0"/>
            <a:alphaOff val="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6360" tIns="64770" rIns="86360" bIns="64770" numCol="1" spcCol="1270" anchor="ctr" anchorCtr="0">
          <a:noAutofit/>
        </a:bodyPr>
        <a:lstStyle/>
        <a:p>
          <a:pPr lvl="0" algn="ctr" defTabSz="1511300">
            <a:lnSpc>
              <a:spcPct val="90000"/>
            </a:lnSpc>
            <a:spcBef>
              <a:spcPct val="0"/>
            </a:spcBef>
            <a:spcAft>
              <a:spcPct val="35000"/>
            </a:spcAft>
          </a:pPr>
          <a:r>
            <a:rPr lang="en-US" sz="3400" kern="1200" dirty="0" smtClean="0">
              <a:solidFill>
                <a:schemeClr val="tx1"/>
              </a:solidFill>
            </a:rPr>
            <a:t>Germany</a:t>
          </a:r>
          <a:endParaRPr lang="en-US" sz="3400" kern="1200" dirty="0">
            <a:solidFill>
              <a:schemeClr val="tx1"/>
            </a:solidFill>
          </a:endParaRPr>
        </a:p>
      </dsp:txBody>
      <dsp:txXfrm>
        <a:off x="423171" y="2898756"/>
        <a:ext cx="3192258" cy="620714"/>
      </dsp:txXfrm>
    </dsp:sp>
    <dsp:sp modelId="{38AE6260-A29B-4383-86F5-3C87A6114AA5}">
      <dsp:nvSpPr>
        <dsp:cNvPr id="0" name=""/>
        <dsp:cNvSpPr/>
      </dsp:nvSpPr>
      <dsp:spPr>
        <a:xfrm>
          <a:off x="403860" y="3640217"/>
          <a:ext cx="3230880" cy="659336"/>
        </a:xfrm>
        <a:prstGeom prst="roundRect">
          <a:avLst>
            <a:gd name="adj" fmla="val 10000"/>
          </a:avLst>
        </a:prstGeom>
        <a:solidFill>
          <a:schemeClr val="accent5">
            <a:hueOff val="0"/>
            <a:satOff val="0"/>
            <a:lumOff val="0"/>
            <a:alphaOff val="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6360" tIns="64770" rIns="86360" bIns="64770" numCol="1" spcCol="1270" anchor="ctr" anchorCtr="0">
          <a:noAutofit/>
        </a:bodyPr>
        <a:lstStyle/>
        <a:p>
          <a:pPr lvl="0" algn="ctr" defTabSz="1511300">
            <a:lnSpc>
              <a:spcPct val="90000"/>
            </a:lnSpc>
            <a:spcBef>
              <a:spcPct val="0"/>
            </a:spcBef>
            <a:spcAft>
              <a:spcPct val="35000"/>
            </a:spcAft>
          </a:pPr>
          <a:r>
            <a:rPr lang="en-US" sz="3400" kern="1200" dirty="0" smtClean="0">
              <a:solidFill>
                <a:schemeClr val="tx1"/>
              </a:solidFill>
            </a:rPr>
            <a:t>India</a:t>
          </a:r>
          <a:endParaRPr lang="en-US" sz="3400" kern="1200" dirty="0">
            <a:solidFill>
              <a:schemeClr val="tx1"/>
            </a:solidFill>
          </a:endParaRPr>
        </a:p>
      </dsp:txBody>
      <dsp:txXfrm>
        <a:off x="423171" y="3659528"/>
        <a:ext cx="3192258" cy="6207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4A5978-EC4C-42A0-8ED9-B5884E25DEEF}">
      <dsp:nvSpPr>
        <dsp:cNvPr id="0" name=""/>
        <dsp:cNvSpPr/>
      </dsp:nvSpPr>
      <dsp:spPr>
        <a:xfrm>
          <a:off x="0" y="0"/>
          <a:ext cx="4038600" cy="4525963"/>
        </a:xfrm>
        <a:prstGeom prst="roundRect">
          <a:avLst>
            <a:gd name="adj" fmla="val 1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36220" tIns="236220" rIns="236220" bIns="236220" numCol="1" spcCol="1270" anchor="ctr" anchorCtr="0">
          <a:noAutofit/>
        </a:bodyPr>
        <a:lstStyle/>
        <a:p>
          <a:pPr lvl="0" algn="ctr" defTabSz="2755900">
            <a:lnSpc>
              <a:spcPct val="90000"/>
            </a:lnSpc>
            <a:spcBef>
              <a:spcPct val="0"/>
            </a:spcBef>
            <a:spcAft>
              <a:spcPct val="35000"/>
            </a:spcAft>
          </a:pPr>
          <a:r>
            <a:rPr lang="en-US" sz="6200" b="1" kern="1200" cap="none" spc="0" dirty="0" smtClean="0">
              <a:ln w="12700">
                <a:prstDash val="solid"/>
              </a:ln>
              <a:effectLst/>
            </a:rPr>
            <a:t>Hot dog</a:t>
          </a:r>
          <a:endParaRPr lang="en-US" sz="6200" b="1" kern="1200" cap="none" spc="0" dirty="0">
            <a:ln w="12700">
              <a:prstDash val="solid"/>
            </a:ln>
            <a:effectLst/>
          </a:endParaRPr>
        </a:p>
      </dsp:txBody>
      <dsp:txXfrm>
        <a:off x="0" y="0"/>
        <a:ext cx="4038600" cy="1357788"/>
      </dsp:txXfrm>
    </dsp:sp>
    <dsp:sp modelId="{6F4B88C3-B837-4E12-98D8-98AE0986FB53}">
      <dsp:nvSpPr>
        <dsp:cNvPr id="0" name=""/>
        <dsp:cNvSpPr/>
      </dsp:nvSpPr>
      <dsp:spPr>
        <a:xfrm>
          <a:off x="403860" y="1357899"/>
          <a:ext cx="3230880" cy="659336"/>
        </a:xfrm>
        <a:prstGeom prst="roundRect">
          <a:avLst>
            <a:gd name="adj" fmla="val 10000"/>
          </a:avLst>
        </a:prstGeom>
        <a:solidFill>
          <a:schemeClr val="bg2">
            <a:lumMod val="7500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6360" tIns="64770" rIns="86360" bIns="64770" numCol="1" spcCol="1270" anchor="ctr" anchorCtr="0">
          <a:noAutofit/>
        </a:bodyPr>
        <a:lstStyle/>
        <a:p>
          <a:pPr lvl="0" algn="ctr" defTabSz="1511300">
            <a:lnSpc>
              <a:spcPct val="90000"/>
            </a:lnSpc>
            <a:spcBef>
              <a:spcPct val="0"/>
            </a:spcBef>
            <a:spcAft>
              <a:spcPct val="35000"/>
            </a:spcAft>
          </a:pPr>
          <a:r>
            <a:rPr lang="en-US" sz="3400" kern="1200" dirty="0" smtClean="0">
              <a:solidFill>
                <a:schemeClr val="tx1"/>
              </a:solidFill>
            </a:rPr>
            <a:t>Turkey</a:t>
          </a:r>
          <a:endParaRPr lang="en-US" sz="3400" kern="1200" dirty="0">
            <a:solidFill>
              <a:schemeClr val="tx1"/>
            </a:solidFill>
          </a:endParaRPr>
        </a:p>
      </dsp:txBody>
      <dsp:txXfrm>
        <a:off x="423171" y="1377210"/>
        <a:ext cx="3192258" cy="620714"/>
      </dsp:txXfrm>
    </dsp:sp>
    <dsp:sp modelId="{5528BE6D-3AC0-4E0F-8D44-672FECD827CD}">
      <dsp:nvSpPr>
        <dsp:cNvPr id="0" name=""/>
        <dsp:cNvSpPr/>
      </dsp:nvSpPr>
      <dsp:spPr>
        <a:xfrm>
          <a:off x="403860" y="2118672"/>
          <a:ext cx="3230880" cy="659336"/>
        </a:xfrm>
        <a:prstGeom prst="roundRect">
          <a:avLst>
            <a:gd name="adj" fmla="val 10000"/>
          </a:avLst>
        </a:prstGeom>
        <a:solidFill>
          <a:schemeClr val="accent1">
            <a:lumMod val="60000"/>
            <a:lumOff val="4000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6360" tIns="64770" rIns="86360" bIns="64770" numCol="1" spcCol="1270" anchor="ctr" anchorCtr="0">
          <a:noAutofit/>
        </a:bodyPr>
        <a:lstStyle/>
        <a:p>
          <a:pPr lvl="0" algn="ctr" defTabSz="1511300">
            <a:lnSpc>
              <a:spcPct val="90000"/>
            </a:lnSpc>
            <a:spcBef>
              <a:spcPct val="0"/>
            </a:spcBef>
            <a:spcAft>
              <a:spcPct val="35000"/>
            </a:spcAft>
          </a:pPr>
          <a:r>
            <a:rPr lang="en-US" sz="3400" kern="1200" dirty="0" smtClean="0">
              <a:solidFill>
                <a:schemeClr val="tx1"/>
              </a:solidFill>
            </a:rPr>
            <a:t>Greece</a:t>
          </a:r>
          <a:endParaRPr lang="en-US" sz="3400" kern="1200" dirty="0">
            <a:solidFill>
              <a:schemeClr val="tx1"/>
            </a:solidFill>
          </a:endParaRPr>
        </a:p>
      </dsp:txBody>
      <dsp:txXfrm>
        <a:off x="423171" y="2137983"/>
        <a:ext cx="3192258" cy="620714"/>
      </dsp:txXfrm>
    </dsp:sp>
    <dsp:sp modelId="{346B776F-4D16-4083-BE1C-0588FE8FED12}">
      <dsp:nvSpPr>
        <dsp:cNvPr id="0" name=""/>
        <dsp:cNvSpPr/>
      </dsp:nvSpPr>
      <dsp:spPr>
        <a:xfrm>
          <a:off x="403860" y="2879445"/>
          <a:ext cx="3230880" cy="659336"/>
        </a:xfrm>
        <a:prstGeom prst="roundRect">
          <a:avLst>
            <a:gd name="adj" fmla="val 10000"/>
          </a:avLst>
        </a:prstGeom>
        <a:solidFill>
          <a:schemeClr val="accent4">
            <a:hueOff val="0"/>
            <a:satOff val="0"/>
            <a:lumOff val="0"/>
            <a:alphaOff val="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6360" tIns="64770" rIns="86360" bIns="64770" numCol="1" spcCol="1270" anchor="ctr" anchorCtr="0">
          <a:noAutofit/>
        </a:bodyPr>
        <a:lstStyle/>
        <a:p>
          <a:pPr lvl="0" algn="ctr" defTabSz="1511300">
            <a:lnSpc>
              <a:spcPct val="90000"/>
            </a:lnSpc>
            <a:spcBef>
              <a:spcPct val="0"/>
            </a:spcBef>
            <a:spcAft>
              <a:spcPct val="35000"/>
            </a:spcAft>
          </a:pPr>
          <a:r>
            <a:rPr lang="en-US" sz="3400" kern="1200" dirty="0" smtClean="0">
              <a:solidFill>
                <a:schemeClr val="tx1"/>
              </a:solidFill>
            </a:rPr>
            <a:t>Indonesia</a:t>
          </a:r>
          <a:endParaRPr lang="en-US" sz="3400" kern="1200" dirty="0">
            <a:solidFill>
              <a:schemeClr val="tx1"/>
            </a:solidFill>
          </a:endParaRPr>
        </a:p>
      </dsp:txBody>
      <dsp:txXfrm>
        <a:off x="423171" y="2898756"/>
        <a:ext cx="3192258" cy="620714"/>
      </dsp:txXfrm>
    </dsp:sp>
    <dsp:sp modelId="{77CEC0BE-1B05-468C-8504-65FBDD55EE40}">
      <dsp:nvSpPr>
        <dsp:cNvPr id="0" name=""/>
        <dsp:cNvSpPr/>
      </dsp:nvSpPr>
      <dsp:spPr>
        <a:xfrm>
          <a:off x="403860" y="3640217"/>
          <a:ext cx="3230880" cy="659336"/>
        </a:xfrm>
        <a:prstGeom prst="roundRect">
          <a:avLst>
            <a:gd name="adj" fmla="val 10000"/>
          </a:avLst>
        </a:prstGeom>
        <a:solidFill>
          <a:schemeClr val="accent5">
            <a:hueOff val="0"/>
            <a:satOff val="0"/>
            <a:lumOff val="0"/>
            <a:alphaOff val="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6360" tIns="64770" rIns="86360" bIns="64770" numCol="1" spcCol="1270" anchor="ctr" anchorCtr="0">
          <a:noAutofit/>
        </a:bodyPr>
        <a:lstStyle/>
        <a:p>
          <a:pPr lvl="0" algn="ctr" defTabSz="1511300">
            <a:lnSpc>
              <a:spcPct val="90000"/>
            </a:lnSpc>
            <a:spcBef>
              <a:spcPct val="0"/>
            </a:spcBef>
            <a:spcAft>
              <a:spcPct val="35000"/>
            </a:spcAft>
          </a:pPr>
          <a:r>
            <a:rPr lang="en-US" sz="3400" kern="1200" dirty="0" smtClean="0">
              <a:solidFill>
                <a:schemeClr val="tx1"/>
              </a:solidFill>
            </a:rPr>
            <a:t>Peru</a:t>
          </a:r>
          <a:endParaRPr lang="en-US" sz="3400" kern="1200" dirty="0">
            <a:solidFill>
              <a:schemeClr val="tx1"/>
            </a:solidFill>
          </a:endParaRPr>
        </a:p>
      </dsp:txBody>
      <dsp:txXfrm>
        <a:off x="423171" y="3659528"/>
        <a:ext cx="3192258" cy="62071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4EA41-64A6-4087-BC9C-8FD8C1C1A2B6}">
      <dsp:nvSpPr>
        <dsp:cNvPr id="0" name=""/>
        <dsp:cNvSpPr/>
      </dsp:nvSpPr>
      <dsp:spPr>
        <a:xfrm>
          <a:off x="2411" y="639960"/>
          <a:ext cx="1912739" cy="1147643"/>
        </a:xfrm>
        <a:prstGeom prst="rect">
          <a:avLst/>
        </a:prstGeom>
        <a:solidFill>
          <a:schemeClr val="accent1">
            <a:lumMod val="60000"/>
            <a:lumOff val="4000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Native American</a:t>
          </a:r>
          <a:endParaRPr lang="en-US" sz="2400" b="1" kern="1200" dirty="0">
            <a:solidFill>
              <a:schemeClr val="tx1"/>
            </a:solidFill>
          </a:endParaRPr>
        </a:p>
      </dsp:txBody>
      <dsp:txXfrm>
        <a:off x="2411" y="639960"/>
        <a:ext cx="1912739" cy="1147643"/>
      </dsp:txXfrm>
    </dsp:sp>
    <dsp:sp modelId="{559163D1-0AEE-47D4-9A67-C9E5C2406058}">
      <dsp:nvSpPr>
        <dsp:cNvPr id="0" name=""/>
        <dsp:cNvSpPr/>
      </dsp:nvSpPr>
      <dsp:spPr>
        <a:xfrm>
          <a:off x="2106423" y="639960"/>
          <a:ext cx="1912739" cy="1147643"/>
        </a:xfrm>
        <a:prstGeom prst="rect">
          <a:avLst/>
        </a:prstGeom>
        <a:solidFill>
          <a:schemeClr val="accent3">
            <a:lumMod val="20000"/>
            <a:lumOff val="8000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Scandinavian</a:t>
          </a:r>
          <a:endParaRPr lang="en-US" sz="2400" b="1" kern="1200" dirty="0">
            <a:solidFill>
              <a:schemeClr val="tx1"/>
            </a:solidFill>
          </a:endParaRPr>
        </a:p>
      </dsp:txBody>
      <dsp:txXfrm>
        <a:off x="2106423" y="639960"/>
        <a:ext cx="1912739" cy="1147643"/>
      </dsp:txXfrm>
    </dsp:sp>
    <dsp:sp modelId="{DD8FDF25-8F9E-4500-907E-CEDD4AEE99A9}">
      <dsp:nvSpPr>
        <dsp:cNvPr id="0" name=""/>
        <dsp:cNvSpPr/>
      </dsp:nvSpPr>
      <dsp:spPr>
        <a:xfrm>
          <a:off x="4210436" y="639960"/>
          <a:ext cx="1912739" cy="1147643"/>
        </a:xfrm>
        <a:prstGeom prst="rect">
          <a:avLst/>
        </a:prstGeom>
        <a:solidFill>
          <a:schemeClr val="accent4">
            <a:hueOff val="0"/>
            <a:satOff val="0"/>
            <a:lumOff val="0"/>
            <a:alphaOff val="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Germans from Russia</a:t>
          </a:r>
          <a:endParaRPr lang="en-US" sz="2400" b="1" kern="1200" dirty="0">
            <a:solidFill>
              <a:schemeClr val="tx1"/>
            </a:solidFill>
          </a:endParaRPr>
        </a:p>
      </dsp:txBody>
      <dsp:txXfrm>
        <a:off x="4210436" y="639960"/>
        <a:ext cx="1912739" cy="1147643"/>
      </dsp:txXfrm>
    </dsp:sp>
    <dsp:sp modelId="{8539262A-FDFD-4539-AE35-D3AED3D77B59}">
      <dsp:nvSpPr>
        <dsp:cNvPr id="0" name=""/>
        <dsp:cNvSpPr/>
      </dsp:nvSpPr>
      <dsp:spPr>
        <a:xfrm>
          <a:off x="6314449" y="639960"/>
          <a:ext cx="1912739" cy="1147643"/>
        </a:xfrm>
        <a:prstGeom prst="rect">
          <a:avLst/>
        </a:prstGeom>
        <a:solidFill>
          <a:schemeClr val="accent5">
            <a:hueOff val="0"/>
            <a:satOff val="0"/>
            <a:lumOff val="0"/>
            <a:alphaOff val="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Hispanic</a:t>
          </a:r>
          <a:endParaRPr lang="en-US" sz="2400" b="1" kern="1200" dirty="0">
            <a:solidFill>
              <a:schemeClr val="tx1"/>
            </a:solidFill>
          </a:endParaRPr>
        </a:p>
      </dsp:txBody>
      <dsp:txXfrm>
        <a:off x="6314449" y="639960"/>
        <a:ext cx="1912739" cy="1147643"/>
      </dsp:txXfrm>
    </dsp:sp>
    <dsp:sp modelId="{8D1A7AF2-D151-4598-900C-A85477BCF510}">
      <dsp:nvSpPr>
        <dsp:cNvPr id="0" name=""/>
        <dsp:cNvSpPr/>
      </dsp:nvSpPr>
      <dsp:spPr>
        <a:xfrm>
          <a:off x="2411" y="1978878"/>
          <a:ext cx="1912739" cy="1147643"/>
        </a:xfrm>
        <a:prstGeom prst="rect">
          <a:avLst/>
        </a:prstGeom>
        <a:solidFill>
          <a:schemeClr val="accent6">
            <a:hueOff val="0"/>
            <a:satOff val="0"/>
            <a:lumOff val="0"/>
            <a:alphaOff val="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Bosnian</a:t>
          </a:r>
          <a:endParaRPr lang="en-US" sz="2400" b="1" kern="1200" dirty="0">
            <a:solidFill>
              <a:schemeClr val="tx1"/>
            </a:solidFill>
          </a:endParaRPr>
        </a:p>
      </dsp:txBody>
      <dsp:txXfrm>
        <a:off x="2411" y="1978878"/>
        <a:ext cx="1912739" cy="1147643"/>
      </dsp:txXfrm>
    </dsp:sp>
    <dsp:sp modelId="{BC8DD9F2-DD3C-4910-936A-23D208C8FABB}">
      <dsp:nvSpPr>
        <dsp:cNvPr id="0" name=""/>
        <dsp:cNvSpPr/>
      </dsp:nvSpPr>
      <dsp:spPr>
        <a:xfrm>
          <a:off x="2106423" y="1978878"/>
          <a:ext cx="1912739" cy="1147643"/>
        </a:xfrm>
        <a:prstGeom prst="rect">
          <a:avLst/>
        </a:prstGeom>
        <a:solidFill>
          <a:schemeClr val="accent4">
            <a:lumMod val="60000"/>
            <a:lumOff val="4000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Kurdish</a:t>
          </a:r>
          <a:endParaRPr lang="en-US" sz="2400" b="1" kern="1200" dirty="0">
            <a:solidFill>
              <a:schemeClr val="tx1"/>
            </a:solidFill>
          </a:endParaRPr>
        </a:p>
      </dsp:txBody>
      <dsp:txXfrm>
        <a:off x="2106423" y="1978878"/>
        <a:ext cx="1912739" cy="1147643"/>
      </dsp:txXfrm>
    </dsp:sp>
    <dsp:sp modelId="{0AD37D83-0946-4486-9E52-CD16B272C379}">
      <dsp:nvSpPr>
        <dsp:cNvPr id="0" name=""/>
        <dsp:cNvSpPr/>
      </dsp:nvSpPr>
      <dsp:spPr>
        <a:xfrm>
          <a:off x="4210436" y="1978878"/>
          <a:ext cx="1912739" cy="1147643"/>
        </a:xfrm>
        <a:prstGeom prst="rect">
          <a:avLst/>
        </a:prstGeom>
        <a:solidFill>
          <a:schemeClr val="accent3">
            <a:lumMod val="20000"/>
            <a:lumOff val="8000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Liberian</a:t>
          </a:r>
          <a:endParaRPr lang="en-US" sz="2400" b="1" kern="1200" dirty="0">
            <a:solidFill>
              <a:schemeClr val="tx1"/>
            </a:solidFill>
          </a:endParaRPr>
        </a:p>
      </dsp:txBody>
      <dsp:txXfrm>
        <a:off x="4210436" y="1978878"/>
        <a:ext cx="1912739" cy="1147643"/>
      </dsp:txXfrm>
    </dsp:sp>
    <dsp:sp modelId="{D19D77C2-6FF4-4738-977A-78607B990B3F}">
      <dsp:nvSpPr>
        <dsp:cNvPr id="0" name=""/>
        <dsp:cNvSpPr/>
      </dsp:nvSpPr>
      <dsp:spPr>
        <a:xfrm>
          <a:off x="6314449" y="1978878"/>
          <a:ext cx="1912739" cy="1147643"/>
        </a:xfrm>
        <a:prstGeom prst="rect">
          <a:avLst/>
        </a:prstGeom>
        <a:solidFill>
          <a:schemeClr val="accent1">
            <a:lumMod val="60000"/>
            <a:lumOff val="4000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Somali</a:t>
          </a:r>
          <a:endParaRPr lang="en-US" sz="2400" b="1" kern="1200" dirty="0">
            <a:solidFill>
              <a:schemeClr val="tx1"/>
            </a:solidFill>
          </a:endParaRPr>
        </a:p>
      </dsp:txBody>
      <dsp:txXfrm>
        <a:off x="6314449" y="1978878"/>
        <a:ext cx="1912739" cy="1147643"/>
      </dsp:txXfrm>
    </dsp:sp>
    <dsp:sp modelId="{3ED3FCF1-1FC4-4B6E-9EC1-4AC6B40995D2}">
      <dsp:nvSpPr>
        <dsp:cNvPr id="0" name=""/>
        <dsp:cNvSpPr/>
      </dsp:nvSpPr>
      <dsp:spPr>
        <a:xfrm>
          <a:off x="2106423" y="3317795"/>
          <a:ext cx="1912739" cy="1147643"/>
        </a:xfrm>
        <a:prstGeom prst="rect">
          <a:avLst/>
        </a:prstGeom>
        <a:solidFill>
          <a:schemeClr val="accent5">
            <a:hueOff val="0"/>
            <a:satOff val="0"/>
            <a:lumOff val="0"/>
            <a:alphaOff val="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Sudanese</a:t>
          </a:r>
          <a:endParaRPr lang="en-US" sz="2400" b="1" kern="1200" dirty="0">
            <a:solidFill>
              <a:schemeClr val="tx1"/>
            </a:solidFill>
          </a:endParaRPr>
        </a:p>
      </dsp:txBody>
      <dsp:txXfrm>
        <a:off x="2106423" y="3317795"/>
        <a:ext cx="1912739" cy="1147643"/>
      </dsp:txXfrm>
    </dsp:sp>
    <dsp:sp modelId="{EE272D82-6EB2-45EF-AB7F-6033943479D2}">
      <dsp:nvSpPr>
        <dsp:cNvPr id="0" name=""/>
        <dsp:cNvSpPr/>
      </dsp:nvSpPr>
      <dsp:spPr>
        <a:xfrm>
          <a:off x="4210436" y="3317795"/>
          <a:ext cx="1912739" cy="1147643"/>
        </a:xfrm>
        <a:prstGeom prst="rect">
          <a:avLst/>
        </a:prstGeom>
        <a:solidFill>
          <a:schemeClr val="accent6">
            <a:hueOff val="0"/>
            <a:satOff val="0"/>
            <a:lumOff val="0"/>
            <a:alphaOff val="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Vietnamese</a:t>
          </a:r>
          <a:endParaRPr lang="en-US" sz="2400" b="1" kern="1200" dirty="0">
            <a:solidFill>
              <a:schemeClr val="tx1"/>
            </a:solidFill>
          </a:endParaRPr>
        </a:p>
      </dsp:txBody>
      <dsp:txXfrm>
        <a:off x="4210436" y="3317795"/>
        <a:ext cx="1912739" cy="114764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63988" y="0"/>
            <a:ext cx="3032125" cy="463550"/>
          </a:xfrm>
          <a:prstGeom prst="rect">
            <a:avLst/>
          </a:prstGeom>
        </p:spPr>
        <p:txBody>
          <a:bodyPr vert="horz" lIns="91440" tIns="45720" rIns="91440" bIns="45720" rtlCol="0"/>
          <a:lstStyle>
            <a:lvl1pPr algn="r">
              <a:defRPr sz="1200"/>
            </a:lvl1pPr>
          </a:lstStyle>
          <a:p>
            <a:fld id="{BB55A4ED-6A74-4910-8667-9533CB42FA10}" type="datetimeFigureOut">
              <a:rPr lang="en-US" smtClean="0"/>
              <a:t>1/5/2015</a:t>
            </a:fld>
            <a:endParaRPr lang="en-US"/>
          </a:p>
        </p:txBody>
      </p:sp>
      <p:sp>
        <p:nvSpPr>
          <p:cNvPr id="4" name="Footer Placeholder 3"/>
          <p:cNvSpPr>
            <a:spLocks noGrp="1"/>
          </p:cNvSpPr>
          <p:nvPr>
            <p:ph type="ftr" sz="quarter" idx="2"/>
          </p:nvPr>
        </p:nvSpPr>
        <p:spPr>
          <a:xfrm>
            <a:off x="0" y="8805863"/>
            <a:ext cx="3032125"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63988" y="8805863"/>
            <a:ext cx="3032125" cy="463550"/>
          </a:xfrm>
          <a:prstGeom prst="rect">
            <a:avLst/>
          </a:prstGeom>
        </p:spPr>
        <p:txBody>
          <a:bodyPr vert="horz" lIns="91440" tIns="45720" rIns="91440" bIns="45720" rtlCol="0" anchor="b"/>
          <a:lstStyle>
            <a:lvl1pPr algn="r">
              <a:defRPr sz="1200"/>
            </a:lvl1pPr>
          </a:lstStyle>
          <a:p>
            <a:fld id="{B8DAA194-F453-453C-A1DB-17FA68B3FEE6}" type="slidenum">
              <a:rPr lang="en-US" smtClean="0"/>
              <a:t>‹#›</a:t>
            </a:fld>
            <a:endParaRPr lang="en-US"/>
          </a:p>
        </p:txBody>
      </p:sp>
    </p:spTree>
    <p:extLst>
      <p:ext uri="{BB962C8B-B14F-4D97-AF65-F5344CB8AC3E}">
        <p14:creationId xmlns:p14="http://schemas.microsoft.com/office/powerpoint/2010/main" val="16228681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3550"/>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63744" y="0"/>
            <a:ext cx="3032337" cy="463550"/>
          </a:xfrm>
          <a:prstGeom prst="rect">
            <a:avLst/>
          </a:prstGeom>
        </p:spPr>
        <p:txBody>
          <a:bodyPr vert="horz" lIns="92958" tIns="46479" rIns="92958" bIns="46479" rtlCol="0"/>
          <a:lstStyle>
            <a:lvl1pPr algn="r">
              <a:defRPr sz="1200"/>
            </a:lvl1pPr>
          </a:lstStyle>
          <a:p>
            <a:fld id="{4F3B4D0F-514D-402A-A01E-B8123A65EEEE}" type="datetimeFigureOut">
              <a:rPr lang="en-US" smtClean="0"/>
              <a:pPr/>
              <a:t>1/5/2015</a:t>
            </a:fld>
            <a:endParaRPr lang="en-US"/>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9770" y="4403725"/>
            <a:ext cx="5598160" cy="4171950"/>
          </a:xfrm>
          <a:prstGeom prst="rect">
            <a:avLst/>
          </a:prstGeom>
        </p:spPr>
        <p:txBody>
          <a:bodyPr vert="horz" lIns="92958" tIns="46479" rIns="92958" bIns="464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32337" cy="463550"/>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63744" y="8805841"/>
            <a:ext cx="3032337" cy="463550"/>
          </a:xfrm>
          <a:prstGeom prst="rect">
            <a:avLst/>
          </a:prstGeom>
        </p:spPr>
        <p:txBody>
          <a:bodyPr vert="horz" lIns="92958" tIns="46479" rIns="92958" bIns="46479" rtlCol="0" anchor="b"/>
          <a:lstStyle>
            <a:lvl1pPr algn="r">
              <a:defRPr sz="1200"/>
            </a:lvl1pPr>
          </a:lstStyle>
          <a:p>
            <a:fld id="{E0C92AAF-762F-4153-B7D4-AE9313F4D827}" type="slidenum">
              <a:rPr lang="en-US" smtClean="0"/>
              <a:pPr/>
              <a:t>‹#›</a:t>
            </a:fld>
            <a:endParaRPr lang="en-US"/>
          </a:p>
        </p:txBody>
      </p:sp>
    </p:spTree>
    <p:extLst>
      <p:ext uri="{BB962C8B-B14F-4D97-AF65-F5344CB8AC3E}">
        <p14:creationId xmlns:p14="http://schemas.microsoft.com/office/powerpoint/2010/main" val="2187991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Introduce yourself and welcome the participants. Have participants introduce themselves.</a:t>
            </a:r>
          </a:p>
          <a:p>
            <a:endParaRPr lang="en-US" dirty="0" smtClean="0"/>
          </a:p>
          <a:p>
            <a:r>
              <a:rPr lang="en-US" dirty="0" smtClean="0"/>
              <a:t>This presentation will give you a glimpse into the many cultures that are here in North Dakota and how they shape our state.</a:t>
            </a:r>
          </a:p>
          <a:p>
            <a:r>
              <a:rPr lang="en-US" dirty="0" smtClean="0"/>
              <a:t>Let’s begin with an activity.</a:t>
            </a:r>
          </a:p>
          <a:p>
            <a:r>
              <a:rPr lang="en-US" dirty="0" smtClean="0"/>
              <a:t>Potato Activity:</a:t>
            </a:r>
          </a:p>
          <a:p>
            <a:pPr marL="174296" indent="-174296">
              <a:buFont typeface="Arial" pitchFamily="34" charset="0"/>
              <a:buChar char="•"/>
            </a:pPr>
            <a:r>
              <a:rPr lang="en-US" i="1" dirty="0" smtClean="0"/>
              <a:t>Provide a potato for each class participant. Ask each participant to describe his or her potato , focusing on what makes the</a:t>
            </a:r>
            <a:r>
              <a:rPr lang="en-US" i="1" baseline="0" dirty="0" smtClean="0"/>
              <a:t> </a:t>
            </a:r>
            <a:r>
              <a:rPr lang="en-US" i="1" dirty="0" smtClean="0"/>
              <a:t>potato unique. </a:t>
            </a:r>
          </a:p>
          <a:p>
            <a:pPr marL="174296" indent="-174296">
              <a:buFont typeface="Arial" pitchFamily="34" charset="0"/>
              <a:buChar char="•"/>
            </a:pPr>
            <a:r>
              <a:rPr lang="en-US" i="1" dirty="0" smtClean="0"/>
              <a:t>Relate how the potato is like each one of us. Everyone is unique and different.</a:t>
            </a:r>
          </a:p>
          <a:p>
            <a:pPr marL="174296" indent="-174296">
              <a:buFont typeface="Arial" pitchFamily="34" charset="0"/>
              <a:buChar char="•"/>
            </a:pPr>
            <a:r>
              <a:rPr lang="en-US" i="1" dirty="0" smtClean="0"/>
              <a:t>For an extra challenge, put all of the potatoes in a bag and have participants try to find their potato. </a:t>
            </a:r>
          </a:p>
          <a:p>
            <a:endParaRPr lang="en-US" dirty="0"/>
          </a:p>
        </p:txBody>
      </p:sp>
      <p:sp>
        <p:nvSpPr>
          <p:cNvPr id="4" name="Slide Number Placeholder 3"/>
          <p:cNvSpPr>
            <a:spLocks noGrp="1"/>
          </p:cNvSpPr>
          <p:nvPr>
            <p:ph type="sldNum" sz="quarter" idx="10"/>
          </p:nvPr>
        </p:nvSpPr>
        <p:spPr/>
        <p:txBody>
          <a:bodyPr/>
          <a:lstStyle/>
          <a:p>
            <a:fld id="{E0C92AAF-762F-4153-B7D4-AE9313F4D827}" type="slidenum">
              <a:rPr lang="en-US" smtClean="0"/>
              <a:pPr/>
              <a:t>1</a:t>
            </a:fld>
            <a:endParaRPr lang="en-US" dirty="0"/>
          </a:p>
        </p:txBody>
      </p:sp>
    </p:spTree>
    <p:extLst>
      <p:ext uri="{BB962C8B-B14F-4D97-AF65-F5344CB8AC3E}">
        <p14:creationId xmlns:p14="http://schemas.microsoft.com/office/powerpoint/2010/main" val="2916906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map shows the relative location of North Dakota’s American Indian tribes.</a:t>
            </a:r>
            <a:endParaRPr lang="en-US" dirty="0"/>
          </a:p>
        </p:txBody>
      </p:sp>
      <p:sp>
        <p:nvSpPr>
          <p:cNvPr id="4" name="Slide Number Placeholder 3"/>
          <p:cNvSpPr>
            <a:spLocks noGrp="1"/>
          </p:cNvSpPr>
          <p:nvPr>
            <p:ph type="sldNum" sz="quarter" idx="10"/>
          </p:nvPr>
        </p:nvSpPr>
        <p:spPr/>
        <p:txBody>
          <a:bodyPr/>
          <a:lstStyle/>
          <a:p>
            <a:fld id="{E0C92AAF-762F-4153-B7D4-AE9313F4D827}" type="slidenum">
              <a:rPr lang="en-US" smtClean="0"/>
              <a:pPr/>
              <a:t>10</a:t>
            </a:fld>
            <a:endParaRPr lang="en-US"/>
          </a:p>
        </p:txBody>
      </p:sp>
    </p:spTree>
    <p:extLst>
      <p:ext uri="{BB962C8B-B14F-4D97-AF65-F5344CB8AC3E}">
        <p14:creationId xmlns:p14="http://schemas.microsoft.com/office/powerpoint/2010/main" val="3128419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(If using the optional globe or world map, begin by pointing out the relative location of where you are referring to: Iceland, Denmark, Norway, Sweden and Finland.)</a:t>
            </a:r>
          </a:p>
          <a:p>
            <a:r>
              <a:rPr lang="en-US" dirty="0" smtClean="0"/>
              <a:t>Salmon, trout, herring, cod, shrimp and lobster are just some of the types of seafood available in Scandinavian countries.</a:t>
            </a:r>
          </a:p>
          <a:p>
            <a:r>
              <a:rPr lang="en-US" dirty="0" smtClean="0"/>
              <a:t>Vikings smoked, cured and salted meats to preserve them for the dead of winter. </a:t>
            </a:r>
          </a:p>
          <a:p>
            <a:endParaRPr lang="en-US" dirty="0"/>
          </a:p>
        </p:txBody>
      </p:sp>
      <p:sp>
        <p:nvSpPr>
          <p:cNvPr id="4" name="Slide Number Placeholder 3"/>
          <p:cNvSpPr>
            <a:spLocks noGrp="1"/>
          </p:cNvSpPr>
          <p:nvPr>
            <p:ph type="sldNum" sz="quarter" idx="10"/>
          </p:nvPr>
        </p:nvSpPr>
        <p:spPr/>
        <p:txBody>
          <a:bodyPr/>
          <a:lstStyle/>
          <a:p>
            <a:fld id="{E0C92AAF-762F-4153-B7D4-AE9313F4D827}" type="slidenum">
              <a:rPr lang="en-US" smtClean="0"/>
              <a:pPr/>
              <a:t>11</a:t>
            </a:fld>
            <a:endParaRPr lang="en-US"/>
          </a:p>
        </p:txBody>
      </p:sp>
    </p:spTree>
    <p:extLst>
      <p:ext uri="{BB962C8B-B14F-4D97-AF65-F5344CB8AC3E}">
        <p14:creationId xmlns:p14="http://schemas.microsoft.com/office/powerpoint/2010/main" val="2820999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holidays are celebrated with a large family meal.</a:t>
            </a:r>
            <a:endParaRPr lang="en-US" dirty="0"/>
          </a:p>
        </p:txBody>
      </p:sp>
      <p:sp>
        <p:nvSpPr>
          <p:cNvPr id="4" name="Slide Number Placeholder 3"/>
          <p:cNvSpPr>
            <a:spLocks noGrp="1"/>
          </p:cNvSpPr>
          <p:nvPr>
            <p:ph type="sldNum" sz="quarter" idx="10"/>
          </p:nvPr>
        </p:nvSpPr>
        <p:spPr/>
        <p:txBody>
          <a:bodyPr/>
          <a:lstStyle/>
          <a:p>
            <a:fld id="{E0C92AAF-762F-4153-B7D4-AE9313F4D827}" type="slidenum">
              <a:rPr lang="en-US" smtClean="0"/>
              <a:pPr/>
              <a:t>12</a:t>
            </a:fld>
            <a:endParaRPr lang="en-US"/>
          </a:p>
        </p:txBody>
      </p:sp>
    </p:spTree>
    <p:extLst>
      <p:ext uri="{BB962C8B-B14F-4D97-AF65-F5344CB8AC3E}">
        <p14:creationId xmlns:p14="http://schemas.microsoft.com/office/powerpoint/2010/main" val="239093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Traditional Foods:</a:t>
            </a:r>
          </a:p>
          <a:p>
            <a:pPr marL="174296" indent="-174296">
              <a:buFont typeface="Arial" pitchFamily="34" charset="0"/>
              <a:buChar char="•"/>
            </a:pPr>
            <a:r>
              <a:rPr lang="en-US" dirty="0" smtClean="0"/>
              <a:t>Lutefisk (</a:t>
            </a:r>
            <a:r>
              <a:rPr lang="en-US" dirty="0" err="1" smtClean="0"/>
              <a:t>lute•fisk</a:t>
            </a:r>
            <a:r>
              <a:rPr lang="en-US" baseline="0" dirty="0" smtClean="0"/>
              <a:t> or</a:t>
            </a:r>
            <a:r>
              <a:rPr lang="en-US" dirty="0" smtClean="0"/>
              <a:t> </a:t>
            </a:r>
            <a:r>
              <a:rPr lang="en-US" dirty="0" err="1" smtClean="0"/>
              <a:t>lüt</a:t>
            </a:r>
            <a:r>
              <a:rPr lang="en-US" dirty="0" smtClean="0"/>
              <a:t>-,</a:t>
            </a:r>
            <a:r>
              <a:rPr lang="en-US" dirty="0" err="1" smtClean="0"/>
              <a:t>fisk</a:t>
            </a:r>
            <a:r>
              <a:rPr lang="en-US" dirty="0" smtClean="0"/>
              <a:t>): dried whitefish, usually cod soaked in lye </a:t>
            </a:r>
          </a:p>
          <a:p>
            <a:pPr marL="174296" indent="-174296">
              <a:buFont typeface="Arial" pitchFamily="34" charset="0"/>
              <a:buChar char="•"/>
            </a:pPr>
            <a:r>
              <a:rPr lang="en-US" dirty="0" err="1" smtClean="0"/>
              <a:t>Lefse</a:t>
            </a:r>
            <a:r>
              <a:rPr lang="en-US" dirty="0" smtClean="0"/>
              <a:t> (</a:t>
            </a:r>
            <a:r>
              <a:rPr lang="en-US" dirty="0" err="1" smtClean="0"/>
              <a:t>lef•se</a:t>
            </a:r>
            <a:r>
              <a:rPr lang="en-US" baseline="0" dirty="0" smtClean="0"/>
              <a:t> or </a:t>
            </a:r>
            <a:r>
              <a:rPr lang="en-US" dirty="0" err="1" smtClean="0"/>
              <a:t>lĕf-śe</a:t>
            </a:r>
            <a:r>
              <a:rPr lang="en-US" dirty="0" smtClean="0"/>
              <a:t>): traditional soft Norwegian flatbread made with potatoes, milk and cream </a:t>
            </a:r>
          </a:p>
          <a:p>
            <a:r>
              <a:rPr lang="en-US" dirty="0" err="1" smtClean="0"/>
              <a:t>Rommegrǿt</a:t>
            </a:r>
            <a:r>
              <a:rPr lang="en-US" dirty="0" smtClean="0"/>
              <a:t> (</a:t>
            </a:r>
            <a:r>
              <a:rPr lang="en-US" dirty="0" err="1" smtClean="0"/>
              <a:t>rom•me•grǿt</a:t>
            </a:r>
            <a:r>
              <a:rPr lang="en-US" baseline="0" dirty="0" smtClean="0"/>
              <a:t> or </a:t>
            </a:r>
            <a:r>
              <a:rPr lang="en-US" dirty="0" err="1" smtClean="0"/>
              <a:t>ruh-méh-grūht</a:t>
            </a:r>
            <a:r>
              <a:rPr lang="en-US" dirty="0" smtClean="0"/>
              <a:t>): sweet cream porridge, a traditional Norwegian dessert </a:t>
            </a:r>
          </a:p>
          <a:p>
            <a:r>
              <a:rPr lang="en-US" dirty="0" err="1" smtClean="0"/>
              <a:t>Krumkake</a:t>
            </a:r>
            <a:r>
              <a:rPr lang="en-US" dirty="0" smtClean="0"/>
              <a:t> (</a:t>
            </a:r>
            <a:r>
              <a:rPr lang="en-US" dirty="0" err="1" smtClean="0"/>
              <a:t>krum•kake</a:t>
            </a:r>
            <a:r>
              <a:rPr lang="en-US" baseline="0" dirty="0" smtClean="0"/>
              <a:t> or</a:t>
            </a:r>
            <a:r>
              <a:rPr lang="en-US" dirty="0" smtClean="0"/>
              <a:t> </a:t>
            </a:r>
            <a:r>
              <a:rPr lang="en-US" dirty="0" err="1" smtClean="0"/>
              <a:t>krŭm'kāk</a:t>
            </a:r>
            <a:r>
              <a:rPr lang="en-US" dirty="0" smtClean="0"/>
              <a:t>’): light and crisp cookie in the shape of a cone </a:t>
            </a:r>
          </a:p>
          <a:p>
            <a:endParaRPr lang="en-US" dirty="0"/>
          </a:p>
        </p:txBody>
      </p:sp>
      <p:sp>
        <p:nvSpPr>
          <p:cNvPr id="4" name="Slide Number Placeholder 3"/>
          <p:cNvSpPr>
            <a:spLocks noGrp="1"/>
          </p:cNvSpPr>
          <p:nvPr>
            <p:ph type="sldNum" sz="quarter" idx="10"/>
          </p:nvPr>
        </p:nvSpPr>
        <p:spPr/>
        <p:txBody>
          <a:bodyPr/>
          <a:lstStyle/>
          <a:p>
            <a:fld id="{E0C92AAF-762F-4153-B7D4-AE9313F4D827}" type="slidenum">
              <a:rPr lang="en-US" smtClean="0"/>
              <a:pPr/>
              <a:t>13</a:t>
            </a:fld>
            <a:endParaRPr lang="en-US"/>
          </a:p>
        </p:txBody>
      </p:sp>
    </p:spTree>
    <p:extLst>
      <p:ext uri="{BB962C8B-B14F-4D97-AF65-F5344CB8AC3E}">
        <p14:creationId xmlns:p14="http://schemas.microsoft.com/office/powerpoint/2010/main" val="3780952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using the optional globe or world map, begin by pointing out the relative location of where you are referring to: Germany and Russia.)</a:t>
            </a:r>
            <a:endParaRPr lang="en-US" dirty="0"/>
          </a:p>
        </p:txBody>
      </p:sp>
      <p:sp>
        <p:nvSpPr>
          <p:cNvPr id="4" name="Slide Number Placeholder 3"/>
          <p:cNvSpPr>
            <a:spLocks noGrp="1"/>
          </p:cNvSpPr>
          <p:nvPr>
            <p:ph type="sldNum" sz="quarter" idx="10"/>
          </p:nvPr>
        </p:nvSpPr>
        <p:spPr/>
        <p:txBody>
          <a:bodyPr/>
          <a:lstStyle/>
          <a:p>
            <a:fld id="{E0C92AAF-762F-4153-B7D4-AE9313F4D827}" type="slidenum">
              <a:rPr lang="en-US" smtClean="0"/>
              <a:pPr/>
              <a:t>14</a:t>
            </a:fld>
            <a:endParaRPr lang="en-US"/>
          </a:p>
        </p:txBody>
      </p:sp>
    </p:spTree>
    <p:extLst>
      <p:ext uri="{BB962C8B-B14F-4D97-AF65-F5344CB8AC3E}">
        <p14:creationId xmlns:p14="http://schemas.microsoft.com/office/powerpoint/2010/main" val="1520451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Traditional Foods:</a:t>
            </a:r>
          </a:p>
          <a:p>
            <a:pPr marL="174296" indent="-174296">
              <a:buFont typeface="Arial" pitchFamily="34" charset="0"/>
              <a:buChar char="•"/>
            </a:pPr>
            <a:r>
              <a:rPr lang="en-US" dirty="0" err="1" smtClean="0"/>
              <a:t>Kuchen</a:t>
            </a:r>
            <a:r>
              <a:rPr lang="en-US" dirty="0" smtClean="0"/>
              <a:t> (</a:t>
            </a:r>
            <a:r>
              <a:rPr lang="en-US" dirty="0" err="1" smtClean="0"/>
              <a:t>ku•chen</a:t>
            </a:r>
            <a:r>
              <a:rPr lang="en-US" baseline="0" dirty="0" smtClean="0"/>
              <a:t> or</a:t>
            </a:r>
            <a:r>
              <a:rPr lang="en-US" dirty="0" smtClean="0"/>
              <a:t> ’</a:t>
            </a:r>
            <a:r>
              <a:rPr lang="en-US" dirty="0" err="1" smtClean="0"/>
              <a:t>kü-kən</a:t>
            </a:r>
            <a:r>
              <a:rPr lang="en-US" dirty="0" smtClean="0"/>
              <a:t>): dessert with a dough crust and a custard filling; may have some sort of fruit or cheese mixed into it</a:t>
            </a:r>
          </a:p>
          <a:p>
            <a:pPr marL="174296" indent="-174296">
              <a:buFont typeface="Arial" pitchFamily="34" charset="0"/>
              <a:buChar char="•"/>
            </a:pPr>
            <a:r>
              <a:rPr lang="en-US" dirty="0" err="1" smtClean="0"/>
              <a:t>Pfeffernusse</a:t>
            </a:r>
            <a:r>
              <a:rPr lang="en-US" dirty="0" smtClean="0"/>
              <a:t> (</a:t>
            </a:r>
            <a:r>
              <a:rPr lang="en-US" dirty="0" err="1" smtClean="0"/>
              <a:t>pfef•fer•nuss</a:t>
            </a:r>
            <a:r>
              <a:rPr lang="en-US" dirty="0" smtClean="0"/>
              <a:t> or </a:t>
            </a:r>
            <a:r>
              <a:rPr lang="en-US" dirty="0" err="1" smtClean="0"/>
              <a:t>fe-fe</a:t>
            </a:r>
            <a:r>
              <a:rPr lang="en-US" dirty="0" smtClean="0"/>
              <a:t> (r)- </a:t>
            </a:r>
            <a:r>
              <a:rPr lang="en-US" dirty="0" err="1" smtClean="0"/>
              <a:t>nüs</a:t>
            </a:r>
            <a:r>
              <a:rPr lang="en-US" dirty="0" smtClean="0"/>
              <a:t>): “pepper-nuts;” traditional German cookie at Christmas made with nuts, such as walnuts, almonds or hazelnuts, and spices, such as cinnamon, ginger, pepper, anise seed, cloves and garlic. The cookie usually is rolled in powdered sugar.</a:t>
            </a:r>
          </a:p>
          <a:p>
            <a:pPr marL="174296" indent="-174296">
              <a:buFont typeface="Arial" pitchFamily="34" charset="0"/>
              <a:buChar char="•"/>
            </a:pPr>
            <a:r>
              <a:rPr lang="en-US" dirty="0" err="1" smtClean="0"/>
              <a:t>Kneophla</a:t>
            </a:r>
            <a:r>
              <a:rPr lang="en-US" dirty="0" smtClean="0"/>
              <a:t> soup (</a:t>
            </a:r>
            <a:r>
              <a:rPr lang="en-US" dirty="0" err="1" smtClean="0"/>
              <a:t>kneoph•la</a:t>
            </a:r>
            <a:r>
              <a:rPr lang="en-US" dirty="0" smtClean="0"/>
              <a:t> soup or</a:t>
            </a:r>
            <a:r>
              <a:rPr lang="en-US" baseline="0" dirty="0" smtClean="0"/>
              <a:t> </a:t>
            </a:r>
            <a:r>
              <a:rPr lang="en-US" dirty="0" smtClean="0"/>
              <a:t>‘</a:t>
            </a:r>
            <a:r>
              <a:rPr lang="en-US" dirty="0" err="1" smtClean="0"/>
              <a:t>néf</a:t>
            </a:r>
            <a:r>
              <a:rPr lang="en-US" dirty="0" smtClean="0"/>
              <a:t>-la soup): thick soup made with chicken, potatoes and </a:t>
            </a:r>
            <a:r>
              <a:rPr lang="en-US" dirty="0" err="1" smtClean="0"/>
              <a:t>kneophla</a:t>
            </a:r>
            <a:r>
              <a:rPr lang="en-US" dirty="0" smtClean="0"/>
              <a:t> (dumplings). Vegetables such as carrots and celery also are in the soup.</a:t>
            </a:r>
          </a:p>
          <a:p>
            <a:pPr marL="174296" indent="-174296">
              <a:buFont typeface="Arial" pitchFamily="34" charset="0"/>
              <a:buChar char="•"/>
            </a:pPr>
            <a:r>
              <a:rPr lang="en-US" dirty="0" err="1" smtClean="0"/>
              <a:t>Fleischkuekle</a:t>
            </a:r>
            <a:r>
              <a:rPr lang="en-US" dirty="0" smtClean="0"/>
              <a:t> (</a:t>
            </a:r>
            <a:r>
              <a:rPr lang="en-US" dirty="0" err="1" smtClean="0"/>
              <a:t>fleisch•kue•kle</a:t>
            </a:r>
            <a:r>
              <a:rPr lang="en-US" baseline="0" dirty="0" smtClean="0"/>
              <a:t> or</a:t>
            </a:r>
            <a:r>
              <a:rPr lang="en-US" dirty="0" smtClean="0"/>
              <a:t> </a:t>
            </a:r>
            <a:r>
              <a:rPr lang="en-US" dirty="0" err="1" smtClean="0"/>
              <a:t>flié</a:t>
            </a:r>
            <a:r>
              <a:rPr lang="en-US" dirty="0" smtClean="0"/>
              <a:t>-‘</a:t>
            </a:r>
            <a:r>
              <a:rPr lang="en-US" dirty="0" err="1" smtClean="0"/>
              <a:t>sh-kū-kle</a:t>
            </a:r>
            <a:r>
              <a:rPr lang="en-US" dirty="0" smtClean="0"/>
              <a:t>’): sweet pastry stuffed with meat</a:t>
            </a:r>
          </a:p>
          <a:p>
            <a:endParaRPr lang="en-US" dirty="0"/>
          </a:p>
        </p:txBody>
      </p:sp>
      <p:sp>
        <p:nvSpPr>
          <p:cNvPr id="4" name="Slide Number Placeholder 3"/>
          <p:cNvSpPr>
            <a:spLocks noGrp="1"/>
          </p:cNvSpPr>
          <p:nvPr>
            <p:ph type="sldNum" sz="quarter" idx="10"/>
          </p:nvPr>
        </p:nvSpPr>
        <p:spPr/>
        <p:txBody>
          <a:bodyPr/>
          <a:lstStyle/>
          <a:p>
            <a:fld id="{E0C92AAF-762F-4153-B7D4-AE9313F4D827}" type="slidenum">
              <a:rPr lang="en-US" smtClean="0"/>
              <a:pPr/>
              <a:t>15</a:t>
            </a:fld>
            <a:endParaRPr lang="en-US"/>
          </a:p>
        </p:txBody>
      </p:sp>
    </p:spTree>
    <p:extLst>
      <p:ext uri="{BB962C8B-B14F-4D97-AF65-F5344CB8AC3E}">
        <p14:creationId xmlns:p14="http://schemas.microsoft.com/office/powerpoint/2010/main" val="3213219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Point out that most of the settlement is in south-central North Dakota.</a:t>
            </a:r>
            <a:endParaRPr lang="en-US" dirty="0"/>
          </a:p>
        </p:txBody>
      </p:sp>
      <p:sp>
        <p:nvSpPr>
          <p:cNvPr id="4" name="Slide Number Placeholder 3"/>
          <p:cNvSpPr>
            <a:spLocks noGrp="1"/>
          </p:cNvSpPr>
          <p:nvPr>
            <p:ph type="sldNum" sz="quarter" idx="10"/>
          </p:nvPr>
        </p:nvSpPr>
        <p:spPr/>
        <p:txBody>
          <a:bodyPr/>
          <a:lstStyle/>
          <a:p>
            <a:fld id="{E0C92AAF-762F-4153-B7D4-AE9313F4D827}" type="slidenum">
              <a:rPr lang="en-US" smtClean="0"/>
              <a:pPr/>
              <a:t>16</a:t>
            </a:fld>
            <a:endParaRPr lang="en-US"/>
          </a:p>
        </p:txBody>
      </p:sp>
    </p:spTree>
    <p:extLst>
      <p:ext uri="{BB962C8B-B14F-4D97-AF65-F5344CB8AC3E}">
        <p14:creationId xmlns:p14="http://schemas.microsoft.com/office/powerpoint/2010/main" val="3754756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(If using the optional globe or world map, begin by pointing out: Mexico.)</a:t>
            </a:r>
          </a:p>
          <a:p>
            <a:r>
              <a:rPr lang="en-US" dirty="0" smtClean="0"/>
              <a:t>The origin of</a:t>
            </a:r>
            <a:r>
              <a:rPr lang="en-US" baseline="0" dirty="0" smtClean="0"/>
              <a:t> c</a:t>
            </a:r>
            <a:r>
              <a:rPr lang="en-US" dirty="0" smtClean="0"/>
              <a:t>hocolate is credited to Mexico.</a:t>
            </a:r>
          </a:p>
          <a:p>
            <a:r>
              <a:rPr lang="en-US" dirty="0" smtClean="0"/>
              <a:t>The Spanish conquest in the 1500s brought many other influential ingredients,</a:t>
            </a:r>
            <a:r>
              <a:rPr lang="en-US" baseline="0" dirty="0" smtClean="0"/>
              <a:t> such as</a:t>
            </a:r>
            <a:r>
              <a:rPr lang="en-US" dirty="0" smtClean="0"/>
              <a:t> rice, wheat, wine</a:t>
            </a:r>
            <a:r>
              <a:rPr lang="en-US" baseline="0" dirty="0" smtClean="0"/>
              <a:t> and</a:t>
            </a:r>
            <a:r>
              <a:rPr lang="en-US" dirty="0" smtClean="0"/>
              <a:t> cinnamon.</a:t>
            </a:r>
            <a:r>
              <a:rPr lang="en-US" baseline="0" dirty="0" smtClean="0"/>
              <a:t> They also raised cattle</a:t>
            </a:r>
            <a:r>
              <a:rPr lang="en-US" dirty="0" smtClean="0"/>
              <a:t>, which led to beef, butter and cheese.</a:t>
            </a:r>
          </a:p>
          <a:p>
            <a:endParaRPr lang="en-US" dirty="0"/>
          </a:p>
        </p:txBody>
      </p:sp>
      <p:sp>
        <p:nvSpPr>
          <p:cNvPr id="4" name="Slide Number Placeholder 3"/>
          <p:cNvSpPr>
            <a:spLocks noGrp="1"/>
          </p:cNvSpPr>
          <p:nvPr>
            <p:ph type="sldNum" sz="quarter" idx="10"/>
          </p:nvPr>
        </p:nvSpPr>
        <p:spPr/>
        <p:txBody>
          <a:bodyPr/>
          <a:lstStyle/>
          <a:p>
            <a:fld id="{E0C92AAF-762F-4153-B7D4-AE9313F4D827}" type="slidenum">
              <a:rPr lang="en-US" smtClean="0"/>
              <a:pPr/>
              <a:t>17</a:t>
            </a:fld>
            <a:endParaRPr lang="en-US"/>
          </a:p>
        </p:txBody>
      </p:sp>
    </p:spTree>
    <p:extLst>
      <p:ext uri="{BB962C8B-B14F-4D97-AF65-F5344CB8AC3E}">
        <p14:creationId xmlns:p14="http://schemas.microsoft.com/office/powerpoint/2010/main" val="3920679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Tamales are so labor intensive they usually are made only for special occasions. The women get together the day before and make several large batches. </a:t>
            </a:r>
          </a:p>
          <a:p>
            <a:r>
              <a:rPr lang="en-US" dirty="0" smtClean="0"/>
              <a:t>Pan de </a:t>
            </a:r>
            <a:r>
              <a:rPr lang="en-US" dirty="0" err="1" smtClean="0"/>
              <a:t>muerto</a:t>
            </a:r>
            <a:r>
              <a:rPr lang="en-US" dirty="0" smtClean="0"/>
              <a:t> is placed on the altar to offer nourishment for the departed spirits. </a:t>
            </a:r>
          </a:p>
          <a:p>
            <a:endParaRPr lang="en-US" dirty="0"/>
          </a:p>
        </p:txBody>
      </p:sp>
      <p:sp>
        <p:nvSpPr>
          <p:cNvPr id="4" name="Slide Number Placeholder 3"/>
          <p:cNvSpPr>
            <a:spLocks noGrp="1"/>
          </p:cNvSpPr>
          <p:nvPr>
            <p:ph type="sldNum" sz="quarter" idx="10"/>
          </p:nvPr>
        </p:nvSpPr>
        <p:spPr/>
        <p:txBody>
          <a:bodyPr/>
          <a:lstStyle/>
          <a:p>
            <a:fld id="{E0C92AAF-762F-4153-B7D4-AE9313F4D827}" type="slidenum">
              <a:rPr lang="en-US" smtClean="0"/>
              <a:pPr/>
              <a:t>18</a:t>
            </a:fld>
            <a:endParaRPr lang="en-US"/>
          </a:p>
        </p:txBody>
      </p:sp>
    </p:spTree>
    <p:extLst>
      <p:ext uri="{BB962C8B-B14F-4D97-AF65-F5344CB8AC3E}">
        <p14:creationId xmlns:p14="http://schemas.microsoft.com/office/powerpoint/2010/main" val="4276035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Traditional Foods:</a:t>
            </a:r>
          </a:p>
          <a:p>
            <a:pPr marL="174296" indent="-174296">
              <a:buFont typeface="Arial" pitchFamily="34" charset="0"/>
              <a:buChar char="•"/>
            </a:pPr>
            <a:r>
              <a:rPr lang="en-US" dirty="0" smtClean="0"/>
              <a:t>Tamale (</a:t>
            </a:r>
            <a:r>
              <a:rPr lang="en-US" dirty="0" err="1" smtClean="0"/>
              <a:t>ta•ma•le</a:t>
            </a:r>
            <a:r>
              <a:rPr lang="en-US" baseline="0" dirty="0" smtClean="0"/>
              <a:t> or</a:t>
            </a:r>
            <a:r>
              <a:rPr lang="en-US" dirty="0" smtClean="0"/>
              <a:t> </a:t>
            </a:r>
            <a:r>
              <a:rPr lang="en-US" dirty="0" err="1" smtClean="0"/>
              <a:t>tə-mä-lē</a:t>
            </a:r>
            <a:r>
              <a:rPr lang="en-US" dirty="0" smtClean="0"/>
              <a:t>): steamed meat- and </a:t>
            </a:r>
            <a:r>
              <a:rPr lang="en-US" dirty="0" err="1" smtClean="0"/>
              <a:t>masa</a:t>
            </a:r>
            <a:r>
              <a:rPr lang="en-US" dirty="0" smtClean="0"/>
              <a:t>-filled corn husk</a:t>
            </a:r>
          </a:p>
          <a:p>
            <a:pPr marL="174296" indent="-174296">
              <a:buFont typeface="Arial" pitchFamily="34" charset="0"/>
              <a:buChar char="•"/>
            </a:pPr>
            <a:r>
              <a:rPr lang="en-US" dirty="0" smtClean="0"/>
              <a:t>Enchilada (</a:t>
            </a:r>
            <a:r>
              <a:rPr lang="en-US" dirty="0" err="1" smtClean="0"/>
              <a:t>en•chi•la•da</a:t>
            </a:r>
            <a:r>
              <a:rPr lang="en-US" dirty="0" smtClean="0"/>
              <a:t> or en-</a:t>
            </a:r>
            <a:r>
              <a:rPr lang="en-US" dirty="0" err="1" smtClean="0"/>
              <a:t>chə</a:t>
            </a:r>
            <a:r>
              <a:rPr lang="en-US" dirty="0" smtClean="0"/>
              <a:t>-’</a:t>
            </a:r>
            <a:r>
              <a:rPr lang="en-US" dirty="0" err="1" smtClean="0"/>
              <a:t>lä-də</a:t>
            </a:r>
            <a:r>
              <a:rPr lang="en-US" dirty="0" smtClean="0"/>
              <a:t>): meat filling rolled in a wheat or corn tortilla topped with a chili sauce or salsa</a:t>
            </a:r>
          </a:p>
          <a:p>
            <a:pPr marL="174296" indent="-174296">
              <a:buFont typeface="Arial" pitchFamily="34" charset="0"/>
              <a:buChar char="•"/>
            </a:pPr>
            <a:r>
              <a:rPr lang="en-US" dirty="0" smtClean="0"/>
              <a:t>Tortilla (</a:t>
            </a:r>
            <a:r>
              <a:rPr lang="en-US" dirty="0" err="1" smtClean="0"/>
              <a:t>tor•ti•lla</a:t>
            </a:r>
            <a:r>
              <a:rPr lang="en-US" baseline="0" dirty="0" smtClean="0"/>
              <a:t> or</a:t>
            </a:r>
            <a:r>
              <a:rPr lang="en-US" dirty="0" smtClean="0"/>
              <a:t> </a:t>
            </a:r>
            <a:r>
              <a:rPr lang="en-US" dirty="0" err="1" smtClean="0"/>
              <a:t>tȯr-tē-yə</a:t>
            </a:r>
            <a:r>
              <a:rPr lang="en-US" dirty="0" smtClean="0"/>
              <a:t>): thin unleavened pancake made from cornmeal or wheat flour</a:t>
            </a:r>
          </a:p>
          <a:p>
            <a:endParaRPr lang="en-US" dirty="0"/>
          </a:p>
        </p:txBody>
      </p:sp>
      <p:sp>
        <p:nvSpPr>
          <p:cNvPr id="4" name="Slide Number Placeholder 3"/>
          <p:cNvSpPr>
            <a:spLocks noGrp="1"/>
          </p:cNvSpPr>
          <p:nvPr>
            <p:ph type="sldNum" sz="quarter" idx="10"/>
          </p:nvPr>
        </p:nvSpPr>
        <p:spPr/>
        <p:txBody>
          <a:bodyPr/>
          <a:lstStyle/>
          <a:p>
            <a:fld id="{E0C92AAF-762F-4153-B7D4-AE9313F4D827}" type="slidenum">
              <a:rPr lang="en-US" smtClean="0"/>
              <a:pPr/>
              <a:t>19</a:t>
            </a:fld>
            <a:endParaRPr lang="en-US"/>
          </a:p>
        </p:txBody>
      </p:sp>
    </p:spTree>
    <p:extLst>
      <p:ext uri="{BB962C8B-B14F-4D97-AF65-F5344CB8AC3E}">
        <p14:creationId xmlns:p14="http://schemas.microsoft.com/office/powerpoint/2010/main" val="3851270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class participants share their cultural background.</a:t>
            </a:r>
            <a:endParaRPr lang="en-US" dirty="0"/>
          </a:p>
        </p:txBody>
      </p:sp>
      <p:sp>
        <p:nvSpPr>
          <p:cNvPr id="4" name="Slide Number Placeholder 3"/>
          <p:cNvSpPr>
            <a:spLocks noGrp="1"/>
          </p:cNvSpPr>
          <p:nvPr>
            <p:ph type="sldNum" sz="quarter" idx="10"/>
          </p:nvPr>
        </p:nvSpPr>
        <p:spPr/>
        <p:txBody>
          <a:bodyPr/>
          <a:lstStyle/>
          <a:p>
            <a:fld id="{E0C92AAF-762F-4153-B7D4-AE9313F4D827}" type="slidenum">
              <a:rPr lang="en-US" smtClean="0"/>
              <a:pPr/>
              <a:t>2</a:t>
            </a:fld>
            <a:endParaRPr lang="en-US" dirty="0"/>
          </a:p>
        </p:txBody>
      </p:sp>
    </p:spTree>
    <p:extLst>
      <p:ext uri="{BB962C8B-B14F-4D97-AF65-F5344CB8AC3E}">
        <p14:creationId xmlns:p14="http://schemas.microsoft.com/office/powerpoint/2010/main" val="3867478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using the optional globe or world map, begin by pointing out the relative location of: Bosnia-</a:t>
            </a:r>
            <a:r>
              <a:rPr lang="en-US" dirty="0" err="1" smtClean="0"/>
              <a:t>Herzgovinia</a:t>
            </a:r>
            <a:r>
              <a:rPr lang="en-US" dirty="0" smtClean="0"/>
              <a:t>.)</a:t>
            </a:r>
            <a:endParaRPr lang="en-US" dirty="0"/>
          </a:p>
        </p:txBody>
      </p:sp>
      <p:sp>
        <p:nvSpPr>
          <p:cNvPr id="4" name="Slide Number Placeholder 3"/>
          <p:cNvSpPr>
            <a:spLocks noGrp="1"/>
          </p:cNvSpPr>
          <p:nvPr>
            <p:ph type="sldNum" sz="quarter" idx="10"/>
          </p:nvPr>
        </p:nvSpPr>
        <p:spPr/>
        <p:txBody>
          <a:bodyPr/>
          <a:lstStyle/>
          <a:p>
            <a:fld id="{E0C92AAF-762F-4153-B7D4-AE9313F4D827}" type="slidenum">
              <a:rPr lang="en-US" smtClean="0"/>
              <a:pPr/>
              <a:t>20</a:t>
            </a:fld>
            <a:endParaRPr lang="en-US"/>
          </a:p>
        </p:txBody>
      </p:sp>
    </p:spTree>
    <p:extLst>
      <p:ext uri="{BB962C8B-B14F-4D97-AF65-F5344CB8AC3E}">
        <p14:creationId xmlns:p14="http://schemas.microsoft.com/office/powerpoint/2010/main" val="1131034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Traditional Foods:</a:t>
            </a:r>
          </a:p>
          <a:p>
            <a:pPr marL="174296" indent="-174296">
              <a:buFont typeface="Arial" pitchFamily="34" charset="0"/>
              <a:buChar char="•"/>
            </a:pPr>
            <a:r>
              <a:rPr lang="en-US" dirty="0" err="1" smtClean="0"/>
              <a:t>Grah</a:t>
            </a:r>
            <a:r>
              <a:rPr lang="en-US" dirty="0" smtClean="0"/>
              <a:t> (</a:t>
            </a:r>
            <a:r>
              <a:rPr lang="en-US" dirty="0" err="1" smtClean="0"/>
              <a:t>grah</a:t>
            </a:r>
            <a:r>
              <a:rPr lang="en-US" baseline="0" dirty="0" smtClean="0"/>
              <a:t> or</a:t>
            </a:r>
            <a:r>
              <a:rPr lang="en-US" dirty="0" smtClean="0"/>
              <a:t> </a:t>
            </a:r>
            <a:r>
              <a:rPr lang="en-US" dirty="0" err="1" smtClean="0"/>
              <a:t>gräh</a:t>
            </a:r>
            <a:r>
              <a:rPr lang="en-US" dirty="0" smtClean="0"/>
              <a:t>): mixture of sausage, beans and other vegetables</a:t>
            </a:r>
          </a:p>
          <a:p>
            <a:endParaRPr lang="en-US" dirty="0"/>
          </a:p>
        </p:txBody>
      </p:sp>
      <p:sp>
        <p:nvSpPr>
          <p:cNvPr id="4" name="Slide Number Placeholder 3"/>
          <p:cNvSpPr>
            <a:spLocks noGrp="1"/>
          </p:cNvSpPr>
          <p:nvPr>
            <p:ph type="sldNum" sz="quarter" idx="10"/>
          </p:nvPr>
        </p:nvSpPr>
        <p:spPr/>
        <p:txBody>
          <a:bodyPr/>
          <a:lstStyle/>
          <a:p>
            <a:fld id="{E0C92AAF-762F-4153-B7D4-AE9313F4D827}" type="slidenum">
              <a:rPr lang="en-US" smtClean="0"/>
              <a:pPr/>
              <a:t>22</a:t>
            </a:fld>
            <a:endParaRPr lang="en-US"/>
          </a:p>
        </p:txBody>
      </p:sp>
    </p:spTree>
    <p:extLst>
      <p:ext uri="{BB962C8B-B14F-4D97-AF65-F5344CB8AC3E}">
        <p14:creationId xmlns:p14="http://schemas.microsoft.com/office/powerpoint/2010/main" val="186016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using the optional globe or world map, begin by pointing out the relative location of: Kurdistan, which spans portions of Syria, Iraq, Iran, Armenia and Turkey.)</a:t>
            </a:r>
            <a:endParaRPr lang="en-US" dirty="0"/>
          </a:p>
        </p:txBody>
      </p:sp>
      <p:sp>
        <p:nvSpPr>
          <p:cNvPr id="4" name="Slide Number Placeholder 3"/>
          <p:cNvSpPr>
            <a:spLocks noGrp="1"/>
          </p:cNvSpPr>
          <p:nvPr>
            <p:ph type="sldNum" sz="quarter" idx="10"/>
          </p:nvPr>
        </p:nvSpPr>
        <p:spPr/>
        <p:txBody>
          <a:bodyPr/>
          <a:lstStyle/>
          <a:p>
            <a:fld id="{E0C92AAF-762F-4153-B7D4-AE9313F4D827}" type="slidenum">
              <a:rPr lang="en-US" smtClean="0"/>
              <a:pPr/>
              <a:t>23</a:t>
            </a:fld>
            <a:endParaRPr lang="en-US"/>
          </a:p>
        </p:txBody>
      </p:sp>
    </p:spTree>
    <p:extLst>
      <p:ext uri="{BB962C8B-B14F-4D97-AF65-F5344CB8AC3E}">
        <p14:creationId xmlns:p14="http://schemas.microsoft.com/office/powerpoint/2010/main" val="1390443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Traditional Foods:</a:t>
            </a:r>
          </a:p>
          <a:p>
            <a:pPr marL="174296" indent="-174296">
              <a:buFont typeface="Arial" pitchFamily="34" charset="0"/>
              <a:buChar char="•"/>
            </a:pPr>
            <a:r>
              <a:rPr lang="en-US" dirty="0" err="1" smtClean="0"/>
              <a:t>Pohkin</a:t>
            </a:r>
            <a:r>
              <a:rPr lang="en-US" dirty="0" smtClean="0"/>
              <a:t> (</a:t>
            </a:r>
            <a:r>
              <a:rPr lang="en-US" dirty="0" err="1" smtClean="0"/>
              <a:t>poh•kin</a:t>
            </a:r>
            <a:r>
              <a:rPr lang="en-US" baseline="0" dirty="0" smtClean="0"/>
              <a:t> or</a:t>
            </a:r>
            <a:r>
              <a:rPr lang="en-US" dirty="0" smtClean="0"/>
              <a:t> </a:t>
            </a:r>
            <a:r>
              <a:rPr lang="en-US" dirty="0" err="1" smtClean="0"/>
              <a:t>pō</a:t>
            </a:r>
            <a:r>
              <a:rPr lang="en-US" dirty="0" smtClean="0"/>
              <a:t>-kin): a sweet pastry made for the Kurdish New Year; marked with a hoof print to signify the passing of winter and the arrival of spring </a:t>
            </a:r>
          </a:p>
          <a:p>
            <a:pPr marL="174296" indent="-174296">
              <a:buFont typeface="Arial" pitchFamily="34" charset="0"/>
              <a:buChar char="•"/>
            </a:pPr>
            <a:r>
              <a:rPr lang="en-US" dirty="0" err="1" smtClean="0"/>
              <a:t>Tapsi</a:t>
            </a:r>
            <a:r>
              <a:rPr lang="en-US" dirty="0" smtClean="0"/>
              <a:t> (</a:t>
            </a:r>
            <a:r>
              <a:rPr lang="en-US" dirty="0" err="1" smtClean="0"/>
              <a:t>tap•si</a:t>
            </a:r>
            <a:r>
              <a:rPr lang="en-US" baseline="0" dirty="0" smtClean="0"/>
              <a:t> or</a:t>
            </a:r>
            <a:r>
              <a:rPr lang="en-US" dirty="0" smtClean="0"/>
              <a:t> </a:t>
            </a:r>
            <a:r>
              <a:rPr lang="en-US" dirty="0" err="1" smtClean="0"/>
              <a:t>täp-sē</a:t>
            </a:r>
            <a:r>
              <a:rPr lang="en-US" dirty="0" smtClean="0"/>
              <a:t>): </a:t>
            </a:r>
            <a:r>
              <a:rPr lang="en-US" dirty="0" err="1" smtClean="0"/>
              <a:t>aubergines</a:t>
            </a:r>
            <a:r>
              <a:rPr lang="en-US" baseline="0" dirty="0" smtClean="0"/>
              <a:t> (eggplants)</a:t>
            </a:r>
            <a:r>
              <a:rPr lang="en-US" dirty="0" smtClean="0"/>
              <a:t>, peppers, </a:t>
            </a:r>
            <a:r>
              <a:rPr lang="en-US" dirty="0" err="1" smtClean="0"/>
              <a:t>courgettes</a:t>
            </a:r>
            <a:r>
              <a:rPr lang="en-US" dirty="0" smtClean="0"/>
              <a:t> (zucchini) and potatoes in a spicy tomato sauce</a:t>
            </a:r>
          </a:p>
          <a:p>
            <a:endParaRPr lang="en-US" dirty="0"/>
          </a:p>
        </p:txBody>
      </p:sp>
      <p:sp>
        <p:nvSpPr>
          <p:cNvPr id="4" name="Slide Number Placeholder 3"/>
          <p:cNvSpPr>
            <a:spLocks noGrp="1"/>
          </p:cNvSpPr>
          <p:nvPr>
            <p:ph type="sldNum" sz="quarter" idx="10"/>
          </p:nvPr>
        </p:nvSpPr>
        <p:spPr/>
        <p:txBody>
          <a:bodyPr/>
          <a:lstStyle/>
          <a:p>
            <a:fld id="{E0C92AAF-762F-4153-B7D4-AE9313F4D827}" type="slidenum">
              <a:rPr lang="en-US" smtClean="0"/>
              <a:pPr/>
              <a:t>24</a:t>
            </a:fld>
            <a:endParaRPr lang="en-US"/>
          </a:p>
        </p:txBody>
      </p:sp>
    </p:spTree>
    <p:extLst>
      <p:ext uri="{BB962C8B-B14F-4D97-AF65-F5344CB8AC3E}">
        <p14:creationId xmlns:p14="http://schemas.microsoft.com/office/powerpoint/2010/main" val="795601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using the optional globe or world map, begin by pointing out the relative location of : Liberia, Africa.)</a:t>
            </a:r>
            <a:endParaRPr lang="en-US" dirty="0"/>
          </a:p>
        </p:txBody>
      </p:sp>
      <p:sp>
        <p:nvSpPr>
          <p:cNvPr id="4" name="Slide Number Placeholder 3"/>
          <p:cNvSpPr>
            <a:spLocks noGrp="1"/>
          </p:cNvSpPr>
          <p:nvPr>
            <p:ph type="sldNum" sz="quarter" idx="10"/>
          </p:nvPr>
        </p:nvSpPr>
        <p:spPr/>
        <p:txBody>
          <a:bodyPr/>
          <a:lstStyle/>
          <a:p>
            <a:fld id="{E0C92AAF-762F-4153-B7D4-AE9313F4D827}" type="slidenum">
              <a:rPr lang="en-US" smtClean="0"/>
              <a:pPr/>
              <a:t>25</a:t>
            </a:fld>
            <a:endParaRPr lang="en-US"/>
          </a:p>
        </p:txBody>
      </p:sp>
    </p:spTree>
    <p:extLst>
      <p:ext uri="{BB962C8B-B14F-4D97-AF65-F5344CB8AC3E}">
        <p14:creationId xmlns:p14="http://schemas.microsoft.com/office/powerpoint/2010/main" val="3639851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Traditional Foods:</a:t>
            </a:r>
          </a:p>
          <a:p>
            <a:pPr marL="174296" indent="-174296">
              <a:buFont typeface="Arial" pitchFamily="34" charset="0"/>
              <a:buChar char="•"/>
            </a:pPr>
            <a:r>
              <a:rPr lang="en-US" dirty="0" err="1" smtClean="0"/>
              <a:t>Jollof</a:t>
            </a:r>
            <a:r>
              <a:rPr lang="en-US" dirty="0" smtClean="0"/>
              <a:t> Rice (</a:t>
            </a:r>
            <a:r>
              <a:rPr lang="en-US" dirty="0" err="1" smtClean="0"/>
              <a:t>joll</a:t>
            </a:r>
            <a:r>
              <a:rPr lang="en-US" dirty="0" smtClean="0"/>
              <a:t>• off rice</a:t>
            </a:r>
            <a:r>
              <a:rPr lang="en-US" baseline="0" dirty="0" smtClean="0"/>
              <a:t> or</a:t>
            </a:r>
            <a:r>
              <a:rPr lang="en-US" dirty="0" smtClean="0"/>
              <a:t> </a:t>
            </a:r>
            <a:r>
              <a:rPr lang="en-US" dirty="0" err="1" smtClean="0"/>
              <a:t>jöll-öff</a:t>
            </a:r>
            <a:r>
              <a:rPr lang="en-US" dirty="0" smtClean="0"/>
              <a:t> - ‘</a:t>
            </a:r>
            <a:r>
              <a:rPr lang="en-US" dirty="0" err="1" smtClean="0"/>
              <a:t>rīs</a:t>
            </a:r>
            <a:r>
              <a:rPr lang="en-US" dirty="0" smtClean="0"/>
              <a:t>): made with meats such as chicken, bacon, shrimp</a:t>
            </a:r>
            <a:r>
              <a:rPr lang="en-US" baseline="0" dirty="0" smtClean="0"/>
              <a:t> or</a:t>
            </a:r>
            <a:r>
              <a:rPr lang="en-US" dirty="0" smtClean="0"/>
              <a:t> smoked pork in a spicy tomato sauce atop white rice</a:t>
            </a:r>
          </a:p>
          <a:p>
            <a:endParaRPr lang="en-US" dirty="0"/>
          </a:p>
        </p:txBody>
      </p:sp>
      <p:sp>
        <p:nvSpPr>
          <p:cNvPr id="4" name="Slide Number Placeholder 3"/>
          <p:cNvSpPr>
            <a:spLocks noGrp="1"/>
          </p:cNvSpPr>
          <p:nvPr>
            <p:ph type="sldNum" sz="quarter" idx="10"/>
          </p:nvPr>
        </p:nvSpPr>
        <p:spPr/>
        <p:txBody>
          <a:bodyPr/>
          <a:lstStyle/>
          <a:p>
            <a:fld id="{E0C92AAF-762F-4153-B7D4-AE9313F4D827}" type="slidenum">
              <a:rPr lang="en-US" smtClean="0"/>
              <a:pPr/>
              <a:t>26</a:t>
            </a:fld>
            <a:endParaRPr lang="en-US"/>
          </a:p>
        </p:txBody>
      </p:sp>
    </p:spTree>
    <p:extLst>
      <p:ext uri="{BB962C8B-B14F-4D97-AF65-F5344CB8AC3E}">
        <p14:creationId xmlns:p14="http://schemas.microsoft.com/office/powerpoint/2010/main" val="21390164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using the optional globe or world map, begin by pointing out the relative location of: Somalia, Africa.)</a:t>
            </a:r>
            <a:endParaRPr lang="en-US" dirty="0"/>
          </a:p>
        </p:txBody>
      </p:sp>
      <p:sp>
        <p:nvSpPr>
          <p:cNvPr id="4" name="Slide Number Placeholder 3"/>
          <p:cNvSpPr>
            <a:spLocks noGrp="1"/>
          </p:cNvSpPr>
          <p:nvPr>
            <p:ph type="sldNum" sz="quarter" idx="10"/>
          </p:nvPr>
        </p:nvSpPr>
        <p:spPr/>
        <p:txBody>
          <a:bodyPr/>
          <a:lstStyle/>
          <a:p>
            <a:fld id="{E0C92AAF-762F-4153-B7D4-AE9313F4D827}" type="slidenum">
              <a:rPr lang="en-US" smtClean="0"/>
              <a:pPr/>
              <a:t>27</a:t>
            </a:fld>
            <a:endParaRPr lang="en-US"/>
          </a:p>
        </p:txBody>
      </p:sp>
    </p:spTree>
    <p:extLst>
      <p:ext uri="{BB962C8B-B14F-4D97-AF65-F5344CB8AC3E}">
        <p14:creationId xmlns:p14="http://schemas.microsoft.com/office/powerpoint/2010/main" val="34095306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modernization is a major difference between country and city life. </a:t>
            </a:r>
          </a:p>
          <a:p>
            <a:r>
              <a:rPr lang="en-US" dirty="0" smtClean="0"/>
              <a:t>At weddings, the bride and groom traditionally cut slices of raw meat and hand them to guests.</a:t>
            </a:r>
          </a:p>
          <a:p>
            <a:endParaRPr lang="en-US" dirty="0"/>
          </a:p>
        </p:txBody>
      </p:sp>
      <p:sp>
        <p:nvSpPr>
          <p:cNvPr id="4" name="Slide Number Placeholder 3"/>
          <p:cNvSpPr>
            <a:spLocks noGrp="1"/>
          </p:cNvSpPr>
          <p:nvPr>
            <p:ph type="sldNum" sz="quarter" idx="10"/>
          </p:nvPr>
        </p:nvSpPr>
        <p:spPr/>
        <p:txBody>
          <a:bodyPr/>
          <a:lstStyle/>
          <a:p>
            <a:fld id="{E0C92AAF-762F-4153-B7D4-AE9313F4D827}" type="slidenum">
              <a:rPr lang="en-US" smtClean="0"/>
              <a:pPr/>
              <a:t>28</a:t>
            </a:fld>
            <a:endParaRPr lang="en-US"/>
          </a:p>
        </p:txBody>
      </p:sp>
    </p:spTree>
    <p:extLst>
      <p:ext uri="{BB962C8B-B14F-4D97-AF65-F5344CB8AC3E}">
        <p14:creationId xmlns:p14="http://schemas.microsoft.com/office/powerpoint/2010/main" val="1361552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Traditional Foods:</a:t>
            </a:r>
          </a:p>
          <a:p>
            <a:pPr marL="174296" indent="-174296">
              <a:buFont typeface="Arial" pitchFamily="34" charset="0"/>
              <a:buChar char="•"/>
            </a:pPr>
            <a:r>
              <a:rPr lang="en-US" dirty="0" smtClean="0"/>
              <a:t>Fool (fool</a:t>
            </a:r>
            <a:r>
              <a:rPr lang="en-US" baseline="0" dirty="0" smtClean="0"/>
              <a:t> or</a:t>
            </a:r>
            <a:r>
              <a:rPr lang="en-US" dirty="0" smtClean="0"/>
              <a:t> ’</a:t>
            </a:r>
            <a:r>
              <a:rPr lang="en-US" dirty="0" err="1" smtClean="0"/>
              <a:t>fül</a:t>
            </a:r>
            <a:r>
              <a:rPr lang="en-US" dirty="0" smtClean="0"/>
              <a:t>): sweet custard dessert served with fruit</a:t>
            </a:r>
          </a:p>
          <a:p>
            <a:endParaRPr lang="en-US" dirty="0"/>
          </a:p>
        </p:txBody>
      </p:sp>
      <p:sp>
        <p:nvSpPr>
          <p:cNvPr id="4" name="Slide Number Placeholder 3"/>
          <p:cNvSpPr>
            <a:spLocks noGrp="1"/>
          </p:cNvSpPr>
          <p:nvPr>
            <p:ph type="sldNum" sz="quarter" idx="10"/>
          </p:nvPr>
        </p:nvSpPr>
        <p:spPr/>
        <p:txBody>
          <a:bodyPr/>
          <a:lstStyle/>
          <a:p>
            <a:fld id="{E0C92AAF-762F-4153-B7D4-AE9313F4D827}" type="slidenum">
              <a:rPr lang="en-US" smtClean="0"/>
              <a:pPr/>
              <a:t>29</a:t>
            </a:fld>
            <a:endParaRPr lang="en-US"/>
          </a:p>
        </p:txBody>
      </p:sp>
    </p:spTree>
    <p:extLst>
      <p:ext uri="{BB962C8B-B14F-4D97-AF65-F5344CB8AC3E}">
        <p14:creationId xmlns:p14="http://schemas.microsoft.com/office/powerpoint/2010/main" val="6742183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using the optional globe or world map, begin by pointing out the relative location of: Sudan, Africa.)</a:t>
            </a:r>
            <a:endParaRPr lang="en-US" dirty="0"/>
          </a:p>
        </p:txBody>
      </p:sp>
      <p:sp>
        <p:nvSpPr>
          <p:cNvPr id="4" name="Slide Number Placeholder 3"/>
          <p:cNvSpPr>
            <a:spLocks noGrp="1"/>
          </p:cNvSpPr>
          <p:nvPr>
            <p:ph type="sldNum" sz="quarter" idx="10"/>
          </p:nvPr>
        </p:nvSpPr>
        <p:spPr/>
        <p:txBody>
          <a:bodyPr/>
          <a:lstStyle/>
          <a:p>
            <a:fld id="{E0C92AAF-762F-4153-B7D4-AE9313F4D827}" type="slidenum">
              <a:rPr lang="en-US" smtClean="0"/>
              <a:pPr/>
              <a:t>30</a:t>
            </a:fld>
            <a:endParaRPr lang="en-US"/>
          </a:p>
        </p:txBody>
      </p:sp>
    </p:spTree>
    <p:extLst>
      <p:ext uri="{BB962C8B-B14F-4D97-AF65-F5344CB8AC3E}">
        <p14:creationId xmlns:p14="http://schemas.microsoft.com/office/powerpoint/2010/main" val="2847449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Engage the class participants in conversation about some of their favorite foods related to their culture. </a:t>
            </a:r>
          </a:p>
          <a:p>
            <a:pPr marL="174296" indent="-174296">
              <a:buFont typeface="Arial" pitchFamily="34" charset="0"/>
              <a:buChar char="•"/>
            </a:pPr>
            <a:r>
              <a:rPr lang="en-US" dirty="0" smtClean="0"/>
              <a:t>Family recipe?</a:t>
            </a:r>
          </a:p>
          <a:p>
            <a:pPr marL="174296" indent="-174296">
              <a:buFont typeface="Arial" pitchFamily="34" charset="0"/>
              <a:buChar char="•"/>
            </a:pPr>
            <a:r>
              <a:rPr lang="en-US" dirty="0" smtClean="0"/>
              <a:t>Origin?</a:t>
            </a:r>
          </a:p>
          <a:p>
            <a:endParaRPr lang="en-US" dirty="0"/>
          </a:p>
        </p:txBody>
      </p:sp>
      <p:sp>
        <p:nvSpPr>
          <p:cNvPr id="4" name="Slide Number Placeholder 3"/>
          <p:cNvSpPr>
            <a:spLocks noGrp="1"/>
          </p:cNvSpPr>
          <p:nvPr>
            <p:ph type="sldNum" sz="quarter" idx="10"/>
          </p:nvPr>
        </p:nvSpPr>
        <p:spPr/>
        <p:txBody>
          <a:bodyPr/>
          <a:lstStyle/>
          <a:p>
            <a:fld id="{E0C92AAF-762F-4153-B7D4-AE9313F4D827}" type="slidenum">
              <a:rPr lang="en-US" smtClean="0"/>
              <a:pPr/>
              <a:t>3</a:t>
            </a:fld>
            <a:endParaRPr lang="en-US" dirty="0"/>
          </a:p>
        </p:txBody>
      </p:sp>
    </p:spTree>
    <p:extLst>
      <p:ext uri="{BB962C8B-B14F-4D97-AF65-F5344CB8AC3E}">
        <p14:creationId xmlns:p14="http://schemas.microsoft.com/office/powerpoint/2010/main" val="7947904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Traditional Foods”	</a:t>
            </a:r>
          </a:p>
          <a:p>
            <a:pPr marL="174296" indent="-174296">
              <a:buFont typeface="Arial" pitchFamily="34" charset="0"/>
              <a:buChar char="•"/>
            </a:pPr>
            <a:r>
              <a:rPr lang="en-US" dirty="0" err="1" smtClean="0"/>
              <a:t>Kisra</a:t>
            </a:r>
            <a:r>
              <a:rPr lang="en-US" dirty="0" smtClean="0"/>
              <a:t> (</a:t>
            </a:r>
            <a:r>
              <a:rPr lang="en-US" dirty="0" err="1" smtClean="0"/>
              <a:t>kis•ra</a:t>
            </a:r>
            <a:r>
              <a:rPr lang="en-US" baseline="0" dirty="0" smtClean="0"/>
              <a:t> or</a:t>
            </a:r>
            <a:r>
              <a:rPr lang="en-US" dirty="0" smtClean="0"/>
              <a:t> </a:t>
            </a:r>
            <a:r>
              <a:rPr lang="en-US" dirty="0" err="1" smtClean="0"/>
              <a:t>kis</a:t>
            </a:r>
            <a:r>
              <a:rPr lang="en-US" dirty="0" smtClean="0"/>
              <a:t>-‘</a:t>
            </a:r>
            <a:r>
              <a:rPr lang="en-US" dirty="0" err="1" smtClean="0"/>
              <a:t>rä</a:t>
            </a:r>
            <a:r>
              <a:rPr lang="en-US" dirty="0" smtClean="0"/>
              <a:t>): flat bread made from sorghum flour</a:t>
            </a:r>
          </a:p>
          <a:p>
            <a:endParaRPr lang="en-US" dirty="0"/>
          </a:p>
        </p:txBody>
      </p:sp>
      <p:sp>
        <p:nvSpPr>
          <p:cNvPr id="4" name="Slide Number Placeholder 3"/>
          <p:cNvSpPr>
            <a:spLocks noGrp="1"/>
          </p:cNvSpPr>
          <p:nvPr>
            <p:ph type="sldNum" sz="quarter" idx="10"/>
          </p:nvPr>
        </p:nvSpPr>
        <p:spPr/>
        <p:txBody>
          <a:bodyPr/>
          <a:lstStyle/>
          <a:p>
            <a:fld id="{E0C92AAF-762F-4153-B7D4-AE9313F4D827}" type="slidenum">
              <a:rPr lang="en-US" smtClean="0"/>
              <a:pPr/>
              <a:t>32</a:t>
            </a:fld>
            <a:endParaRPr lang="en-US"/>
          </a:p>
        </p:txBody>
      </p:sp>
    </p:spTree>
    <p:extLst>
      <p:ext uri="{BB962C8B-B14F-4D97-AF65-F5344CB8AC3E}">
        <p14:creationId xmlns:p14="http://schemas.microsoft.com/office/powerpoint/2010/main" val="31364814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(If using the optional globe or world map, begin by pointing out the relative </a:t>
            </a:r>
            <a:r>
              <a:rPr lang="en-US" i="1" smtClean="0"/>
              <a:t>location of: </a:t>
            </a:r>
            <a:r>
              <a:rPr lang="en-US" i="1" dirty="0" smtClean="0"/>
              <a:t>Vietnam,</a:t>
            </a:r>
            <a:r>
              <a:rPr lang="en-US" i="1" baseline="0" dirty="0" smtClean="0"/>
              <a:t> </a:t>
            </a:r>
            <a:r>
              <a:rPr lang="en-US" i="1" dirty="0" smtClean="0"/>
              <a:t>South Pacific.)</a:t>
            </a:r>
          </a:p>
          <a:p>
            <a:r>
              <a:rPr lang="en-US" dirty="0" smtClean="0"/>
              <a:t>The Vietnamese are best known for their Pho noodles, which are made from rice.</a:t>
            </a:r>
          </a:p>
          <a:p>
            <a:endParaRPr lang="en-US" dirty="0"/>
          </a:p>
        </p:txBody>
      </p:sp>
      <p:sp>
        <p:nvSpPr>
          <p:cNvPr id="4" name="Slide Number Placeholder 3"/>
          <p:cNvSpPr>
            <a:spLocks noGrp="1"/>
          </p:cNvSpPr>
          <p:nvPr>
            <p:ph type="sldNum" sz="quarter" idx="10"/>
          </p:nvPr>
        </p:nvSpPr>
        <p:spPr/>
        <p:txBody>
          <a:bodyPr/>
          <a:lstStyle/>
          <a:p>
            <a:fld id="{E0C92AAF-762F-4153-B7D4-AE9313F4D827}" type="slidenum">
              <a:rPr lang="en-US" smtClean="0"/>
              <a:pPr/>
              <a:t>33</a:t>
            </a:fld>
            <a:endParaRPr lang="en-US"/>
          </a:p>
        </p:txBody>
      </p:sp>
    </p:spTree>
    <p:extLst>
      <p:ext uri="{BB962C8B-B14F-4D97-AF65-F5344CB8AC3E}">
        <p14:creationId xmlns:p14="http://schemas.microsoft.com/office/powerpoint/2010/main" val="23049837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dishes served during </a:t>
            </a:r>
            <a:r>
              <a:rPr lang="en-US" dirty="0" err="1" smtClean="0"/>
              <a:t>Tet</a:t>
            </a:r>
            <a:r>
              <a:rPr lang="en-US" dirty="0" smtClean="0"/>
              <a:t> are vegetarian. Eating vegetarian on </a:t>
            </a:r>
            <a:r>
              <a:rPr lang="en-US" dirty="0" err="1" smtClean="0"/>
              <a:t>Tet</a:t>
            </a:r>
            <a:r>
              <a:rPr lang="en-US" dirty="0" smtClean="0"/>
              <a:t> is considered good luck for the coming year. </a:t>
            </a:r>
          </a:p>
          <a:p>
            <a:endParaRPr lang="en-US" dirty="0" smtClean="0"/>
          </a:p>
          <a:p>
            <a:r>
              <a:rPr lang="en-US" dirty="0" smtClean="0"/>
              <a:t>Traditional Foods:</a:t>
            </a:r>
          </a:p>
          <a:p>
            <a:pPr marL="174296" indent="-174296">
              <a:buFont typeface="Arial" pitchFamily="34" charset="0"/>
              <a:buChar char="•"/>
            </a:pPr>
            <a:r>
              <a:rPr lang="en-US" dirty="0" smtClean="0"/>
              <a:t>Spring rolls: made of meat, rice, noodles and vegetables rolled in a seaweed or rice wrapper</a:t>
            </a:r>
          </a:p>
          <a:p>
            <a:endParaRPr lang="en-US" dirty="0"/>
          </a:p>
        </p:txBody>
      </p:sp>
      <p:sp>
        <p:nvSpPr>
          <p:cNvPr id="4" name="Slide Number Placeholder 3"/>
          <p:cNvSpPr>
            <a:spLocks noGrp="1"/>
          </p:cNvSpPr>
          <p:nvPr>
            <p:ph type="sldNum" sz="quarter" idx="10"/>
          </p:nvPr>
        </p:nvSpPr>
        <p:spPr/>
        <p:txBody>
          <a:bodyPr/>
          <a:lstStyle/>
          <a:p>
            <a:fld id="{E0C92AAF-762F-4153-B7D4-AE9313F4D827}" type="slidenum">
              <a:rPr lang="en-US" smtClean="0"/>
              <a:pPr/>
              <a:t>34</a:t>
            </a:fld>
            <a:endParaRPr lang="en-US"/>
          </a:p>
        </p:txBody>
      </p:sp>
    </p:spTree>
    <p:extLst>
      <p:ext uri="{BB962C8B-B14F-4D97-AF65-F5344CB8AC3E}">
        <p14:creationId xmlns:p14="http://schemas.microsoft.com/office/powerpoint/2010/main" val="37124139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Germans From</a:t>
            </a:r>
            <a:r>
              <a:rPr lang="en-US" baseline="0" dirty="0" smtClean="0"/>
              <a:t> Russia Heritage Collection</a:t>
            </a:r>
          </a:p>
          <a:p>
            <a:pPr marL="171450" indent="-171450">
              <a:buFont typeface="Arial" pitchFamily="34" charset="0"/>
              <a:buChar char="•"/>
            </a:pPr>
            <a:r>
              <a:rPr lang="en-US" baseline="0" dirty="0" smtClean="0"/>
              <a:t>A collection of articles, pictures, recipes and historical information about Germans from Russia</a:t>
            </a:r>
          </a:p>
          <a:p>
            <a:pPr marL="0" indent="0">
              <a:buFont typeface="Arial" pitchFamily="34" charset="0"/>
              <a:buNone/>
            </a:pPr>
            <a:r>
              <a:rPr lang="en-US" baseline="0" dirty="0" smtClean="0"/>
              <a:t>http://library.ndsu.edu/grhc</a:t>
            </a:r>
          </a:p>
          <a:p>
            <a:pPr marL="0" indent="0">
              <a:buFont typeface="Arial" pitchFamily="34" charset="0"/>
              <a:buNone/>
            </a:pPr>
            <a:endParaRPr lang="en-US" baseline="0" dirty="0" smtClean="0"/>
          </a:p>
          <a:p>
            <a:pPr marL="0" indent="0">
              <a:buFont typeface="Arial" pitchFamily="34" charset="0"/>
              <a:buNone/>
            </a:pPr>
            <a:r>
              <a:rPr lang="en-US" baseline="0" dirty="0" smtClean="0"/>
              <a:t>North Dakota State Data Center</a:t>
            </a:r>
          </a:p>
          <a:p>
            <a:pPr marL="171450" indent="-171450">
              <a:buFont typeface="Arial" pitchFamily="34" charset="0"/>
              <a:buChar char="•"/>
            </a:pPr>
            <a:r>
              <a:rPr lang="en-US" baseline="0" dirty="0" smtClean="0"/>
              <a:t>Data information on North Dakota’s demographics, including population, race, ethnicity and health</a:t>
            </a:r>
          </a:p>
          <a:p>
            <a:pPr marL="0" indent="0">
              <a:buFont typeface="Arial" pitchFamily="34" charset="0"/>
              <a:buNone/>
            </a:pPr>
            <a:r>
              <a:rPr lang="en-US" baseline="0" dirty="0" smtClean="0"/>
              <a:t>www.ndsu.nodak.edu/sdc/data.htm </a:t>
            </a:r>
          </a:p>
          <a:p>
            <a:pPr marL="0" indent="0">
              <a:buFont typeface="Arial" pitchFamily="34" charset="0"/>
              <a:buNone/>
            </a:pPr>
            <a:endParaRPr lang="en-US" baseline="0" dirty="0" smtClean="0"/>
          </a:p>
          <a:p>
            <a:pPr marL="0" indent="0">
              <a:buFont typeface="Arial" pitchFamily="34" charset="0"/>
              <a:buNone/>
            </a:pPr>
            <a:r>
              <a:rPr lang="en-US" baseline="0" dirty="0" smtClean="0"/>
              <a:t>Food in Every Country</a:t>
            </a:r>
          </a:p>
          <a:p>
            <a:pPr marL="171450" indent="-171450">
              <a:buFont typeface="Arial" pitchFamily="34" charset="0"/>
              <a:buChar char="•"/>
            </a:pPr>
            <a:r>
              <a:rPr lang="en-US" baseline="0" dirty="0" smtClean="0"/>
              <a:t>Provides links to articles about food and culture from countries across the globe</a:t>
            </a:r>
          </a:p>
          <a:p>
            <a:pPr marL="0" indent="0">
              <a:buFont typeface="Arial" pitchFamily="34" charset="0"/>
              <a:buNone/>
            </a:pPr>
            <a:r>
              <a:rPr lang="en-US" baseline="0" dirty="0" smtClean="0"/>
              <a:t>www.foodbycountry.com</a:t>
            </a:r>
          </a:p>
          <a:p>
            <a:pPr marL="0" indent="0">
              <a:buFont typeface="Arial" pitchFamily="34" charset="0"/>
              <a:buNone/>
            </a:pPr>
            <a:endParaRPr lang="en-US" baseline="0" dirty="0" smtClean="0"/>
          </a:p>
          <a:p>
            <a:pPr marL="0" indent="0">
              <a:buFont typeface="Arial" pitchFamily="34" charset="0"/>
              <a:buNone/>
            </a:pPr>
            <a:r>
              <a:rPr lang="en-US" baseline="0" dirty="0" smtClean="0"/>
              <a:t>Global Gourmet</a:t>
            </a:r>
          </a:p>
          <a:p>
            <a:pPr marL="171450" indent="-171450">
              <a:buFont typeface="Arial" pitchFamily="34" charset="0"/>
              <a:buChar char="•"/>
            </a:pPr>
            <a:r>
              <a:rPr lang="en-US" baseline="0" dirty="0" smtClean="0"/>
              <a:t>Provides food and culture information for various countries around the world</a:t>
            </a:r>
          </a:p>
          <a:p>
            <a:pPr marL="0" indent="0">
              <a:buFont typeface="Arial" pitchFamily="34" charset="0"/>
              <a:buNone/>
            </a:pPr>
            <a:r>
              <a:rPr lang="en-US" baseline="0" dirty="0" smtClean="0"/>
              <a:t>www.globalgourmet.com </a:t>
            </a:r>
            <a:endParaRPr lang="en-US" dirty="0"/>
          </a:p>
        </p:txBody>
      </p:sp>
      <p:sp>
        <p:nvSpPr>
          <p:cNvPr id="4" name="Slide Number Placeholder 3"/>
          <p:cNvSpPr>
            <a:spLocks noGrp="1"/>
          </p:cNvSpPr>
          <p:nvPr>
            <p:ph type="sldNum" sz="quarter" idx="10"/>
          </p:nvPr>
        </p:nvSpPr>
        <p:spPr/>
        <p:txBody>
          <a:bodyPr/>
          <a:lstStyle/>
          <a:p>
            <a:fld id="{E0C92AAF-762F-4153-B7D4-AE9313F4D827}" type="slidenum">
              <a:rPr lang="en-US" smtClean="0"/>
              <a:pPr/>
              <a:t>36</a:t>
            </a:fld>
            <a:endParaRPr lang="en-US"/>
          </a:p>
        </p:txBody>
      </p:sp>
    </p:spTree>
    <p:extLst>
      <p:ext uri="{BB962C8B-B14F-4D97-AF65-F5344CB8AC3E}">
        <p14:creationId xmlns:p14="http://schemas.microsoft.com/office/powerpoint/2010/main" val="1915454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 few slides will test your knowledge of the origin of all-American favorites. </a:t>
            </a:r>
          </a:p>
          <a:p>
            <a:r>
              <a:rPr lang="en-US" dirty="0" smtClean="0"/>
              <a:t>1. Watermelon?</a:t>
            </a:r>
          </a:p>
          <a:p>
            <a:pPr lvl="1"/>
            <a:r>
              <a:rPr lang="en-US" b="1" dirty="0" smtClean="0"/>
              <a:t>a.</a:t>
            </a:r>
            <a:r>
              <a:rPr lang="en-US" b="1" baseline="0" dirty="0" smtClean="0"/>
              <a:t> </a:t>
            </a:r>
            <a:r>
              <a:rPr lang="en-US" b="1" dirty="0" smtClean="0"/>
              <a:t>Africa </a:t>
            </a:r>
          </a:p>
          <a:p>
            <a:pPr lvl="1"/>
            <a:r>
              <a:rPr lang="en-US" dirty="0" smtClean="0"/>
              <a:t>b.</a:t>
            </a:r>
            <a:r>
              <a:rPr lang="en-US" baseline="0" dirty="0" smtClean="0"/>
              <a:t> </a:t>
            </a:r>
            <a:r>
              <a:rPr lang="en-US" dirty="0" smtClean="0"/>
              <a:t>Asia</a:t>
            </a:r>
          </a:p>
          <a:p>
            <a:pPr lvl="1"/>
            <a:r>
              <a:rPr lang="en-US" dirty="0" smtClean="0"/>
              <a:t>c.</a:t>
            </a:r>
            <a:r>
              <a:rPr lang="en-US" baseline="0" dirty="0" smtClean="0"/>
              <a:t> </a:t>
            </a:r>
            <a:r>
              <a:rPr lang="en-US" dirty="0" smtClean="0"/>
              <a:t>India</a:t>
            </a:r>
          </a:p>
          <a:p>
            <a:pPr lvl="1"/>
            <a:r>
              <a:rPr lang="en-US" dirty="0" smtClean="0"/>
              <a:t>d.</a:t>
            </a:r>
            <a:r>
              <a:rPr lang="en-US" baseline="0" dirty="0" smtClean="0"/>
              <a:t> </a:t>
            </a:r>
            <a:r>
              <a:rPr lang="en-US" dirty="0" smtClean="0"/>
              <a:t>South America</a:t>
            </a:r>
          </a:p>
          <a:p>
            <a:r>
              <a:rPr lang="en-US" dirty="0" smtClean="0"/>
              <a:t>2. Ice Cream?</a:t>
            </a:r>
          </a:p>
          <a:p>
            <a:pPr lvl="1"/>
            <a:r>
              <a:rPr lang="en-US" dirty="0" smtClean="0"/>
              <a:t>a.</a:t>
            </a:r>
            <a:r>
              <a:rPr lang="en-US" baseline="0" dirty="0" smtClean="0"/>
              <a:t> </a:t>
            </a:r>
            <a:r>
              <a:rPr lang="en-US" dirty="0" smtClean="0"/>
              <a:t>U.S.</a:t>
            </a:r>
          </a:p>
          <a:p>
            <a:pPr lvl="1"/>
            <a:r>
              <a:rPr lang="en-US" b="1" dirty="0" smtClean="0"/>
              <a:t>b.</a:t>
            </a:r>
            <a:r>
              <a:rPr lang="en-US" b="1" baseline="0" dirty="0" smtClean="0"/>
              <a:t> </a:t>
            </a:r>
            <a:r>
              <a:rPr lang="en-US" b="1" dirty="0" smtClean="0"/>
              <a:t>China</a:t>
            </a:r>
          </a:p>
          <a:p>
            <a:pPr lvl="1"/>
            <a:r>
              <a:rPr lang="en-US" dirty="0" smtClean="0"/>
              <a:t>c.</a:t>
            </a:r>
            <a:r>
              <a:rPr lang="en-US" baseline="0" dirty="0" smtClean="0"/>
              <a:t> </a:t>
            </a:r>
            <a:r>
              <a:rPr lang="en-US" dirty="0" smtClean="0"/>
              <a:t>Russia</a:t>
            </a:r>
          </a:p>
          <a:p>
            <a:pPr lvl="1"/>
            <a:r>
              <a:rPr lang="en-US" dirty="0" smtClean="0"/>
              <a:t>d.</a:t>
            </a:r>
            <a:r>
              <a:rPr lang="en-US" baseline="0" dirty="0" smtClean="0"/>
              <a:t> </a:t>
            </a:r>
            <a:r>
              <a:rPr lang="en-US" dirty="0" smtClean="0"/>
              <a:t>Norway</a:t>
            </a:r>
          </a:p>
          <a:p>
            <a:endParaRPr lang="en-US" dirty="0"/>
          </a:p>
        </p:txBody>
      </p:sp>
      <p:sp>
        <p:nvSpPr>
          <p:cNvPr id="4" name="Slide Number Placeholder 3"/>
          <p:cNvSpPr>
            <a:spLocks noGrp="1"/>
          </p:cNvSpPr>
          <p:nvPr>
            <p:ph type="sldNum" sz="quarter" idx="10"/>
          </p:nvPr>
        </p:nvSpPr>
        <p:spPr/>
        <p:txBody>
          <a:bodyPr/>
          <a:lstStyle/>
          <a:p>
            <a:fld id="{E0C92AAF-762F-4153-B7D4-AE9313F4D827}" type="slidenum">
              <a:rPr lang="en-US" smtClean="0"/>
              <a:pPr/>
              <a:t>4</a:t>
            </a:fld>
            <a:endParaRPr lang="en-US" dirty="0"/>
          </a:p>
        </p:txBody>
      </p:sp>
    </p:spTree>
    <p:extLst>
      <p:ext uri="{BB962C8B-B14F-4D97-AF65-F5344CB8AC3E}">
        <p14:creationId xmlns:p14="http://schemas.microsoft.com/office/powerpoint/2010/main" val="2157579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579">
              <a:defRPr/>
            </a:pPr>
            <a:r>
              <a:rPr lang="en-US" dirty="0">
                <a:solidFill>
                  <a:prstClr val="black"/>
                </a:solidFill>
              </a:rPr>
              <a:t>3. Hamburger?</a:t>
            </a:r>
          </a:p>
          <a:p>
            <a:pPr marL="464790" lvl="1" defTabSz="929579">
              <a:defRPr/>
            </a:pPr>
            <a:r>
              <a:rPr lang="en-US" dirty="0">
                <a:solidFill>
                  <a:prstClr val="black"/>
                </a:solidFill>
              </a:rPr>
              <a:t>a.	Mexico</a:t>
            </a:r>
          </a:p>
          <a:p>
            <a:pPr marL="464790" lvl="1" defTabSz="929579">
              <a:defRPr/>
            </a:pPr>
            <a:r>
              <a:rPr lang="en-US" dirty="0">
                <a:solidFill>
                  <a:prstClr val="black"/>
                </a:solidFill>
              </a:rPr>
              <a:t>b.	U.S.</a:t>
            </a:r>
          </a:p>
          <a:p>
            <a:pPr marL="464790" lvl="1" defTabSz="929579">
              <a:defRPr/>
            </a:pPr>
            <a:r>
              <a:rPr lang="en-US" dirty="0">
                <a:solidFill>
                  <a:prstClr val="black"/>
                </a:solidFill>
              </a:rPr>
              <a:t>c.	</a:t>
            </a:r>
            <a:r>
              <a:rPr lang="en-US" b="1" dirty="0">
                <a:solidFill>
                  <a:prstClr val="black"/>
                </a:solidFill>
              </a:rPr>
              <a:t>Germany</a:t>
            </a:r>
          </a:p>
          <a:p>
            <a:pPr marL="464790" lvl="1" defTabSz="929579">
              <a:defRPr/>
            </a:pPr>
            <a:r>
              <a:rPr lang="en-US" dirty="0">
                <a:solidFill>
                  <a:prstClr val="black"/>
                </a:solidFill>
              </a:rPr>
              <a:t>d.	India</a:t>
            </a:r>
          </a:p>
          <a:p>
            <a:pPr defTabSz="929579">
              <a:defRPr/>
            </a:pPr>
            <a:r>
              <a:rPr lang="en-US" dirty="0">
                <a:solidFill>
                  <a:prstClr val="black"/>
                </a:solidFill>
              </a:rPr>
              <a:t>4. Hot Dog?</a:t>
            </a:r>
          </a:p>
          <a:p>
            <a:pPr marL="464790" lvl="1" defTabSz="929579">
              <a:defRPr/>
            </a:pPr>
            <a:r>
              <a:rPr lang="en-US" dirty="0">
                <a:solidFill>
                  <a:prstClr val="black"/>
                </a:solidFill>
              </a:rPr>
              <a:t>a.	Turkey</a:t>
            </a:r>
          </a:p>
          <a:p>
            <a:pPr marL="464790" lvl="1" defTabSz="929579">
              <a:defRPr/>
            </a:pPr>
            <a:r>
              <a:rPr lang="en-US" dirty="0">
                <a:solidFill>
                  <a:prstClr val="black"/>
                </a:solidFill>
              </a:rPr>
              <a:t>b.	</a:t>
            </a:r>
            <a:r>
              <a:rPr lang="en-US" b="1" dirty="0">
                <a:solidFill>
                  <a:prstClr val="black"/>
                </a:solidFill>
              </a:rPr>
              <a:t>Greece</a:t>
            </a:r>
          </a:p>
          <a:p>
            <a:pPr marL="464790" lvl="1" defTabSz="929579">
              <a:defRPr/>
            </a:pPr>
            <a:r>
              <a:rPr lang="en-US" dirty="0">
                <a:solidFill>
                  <a:prstClr val="black"/>
                </a:solidFill>
              </a:rPr>
              <a:t>c.	Indonesia</a:t>
            </a:r>
          </a:p>
          <a:p>
            <a:pPr marL="464790" lvl="1" defTabSz="929579">
              <a:defRPr/>
            </a:pPr>
            <a:r>
              <a:rPr lang="en-US" dirty="0">
                <a:solidFill>
                  <a:prstClr val="black"/>
                </a:solidFill>
              </a:rPr>
              <a:t>d.	Peru</a:t>
            </a:r>
          </a:p>
          <a:p>
            <a:endParaRPr lang="en-US" dirty="0"/>
          </a:p>
        </p:txBody>
      </p:sp>
      <p:sp>
        <p:nvSpPr>
          <p:cNvPr id="4" name="Slide Number Placeholder 3"/>
          <p:cNvSpPr>
            <a:spLocks noGrp="1"/>
          </p:cNvSpPr>
          <p:nvPr>
            <p:ph type="sldNum" sz="quarter" idx="10"/>
          </p:nvPr>
        </p:nvSpPr>
        <p:spPr/>
        <p:txBody>
          <a:bodyPr/>
          <a:lstStyle/>
          <a:p>
            <a:fld id="{E0C92AAF-762F-4153-B7D4-AE9313F4D827}" type="slidenum">
              <a:rPr lang="en-US" smtClean="0"/>
              <a:pPr/>
              <a:t>5</a:t>
            </a:fld>
            <a:endParaRPr lang="en-US" dirty="0"/>
          </a:p>
        </p:txBody>
      </p:sp>
    </p:spTree>
    <p:extLst>
      <p:ext uri="{BB962C8B-B14F-4D97-AF65-F5344CB8AC3E}">
        <p14:creationId xmlns:p14="http://schemas.microsoft.com/office/powerpoint/2010/main" val="1677520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North Dakota’s food culture can be described best as a melting pot full of life and spice.</a:t>
            </a:r>
          </a:p>
          <a:p>
            <a:pPr marL="102254" indent="-232395" defTabSz="929579">
              <a:buClr>
                <a:srgbClr val="795339"/>
              </a:buClr>
              <a:buFont typeface="Wingdings 2" pitchFamily="18" charset="2"/>
              <a:buChar char=""/>
              <a:defRPr/>
            </a:pPr>
            <a:r>
              <a:rPr lang="en-US" sz="2200" kern="0" dirty="0">
                <a:solidFill>
                  <a:prstClr val="black"/>
                </a:solidFill>
                <a:latin typeface="Candara"/>
              </a:rPr>
              <a:t>North Dakota is home to many people from around the world. </a:t>
            </a:r>
          </a:p>
          <a:p>
            <a:pPr marL="362536" lvl="1" indent="-232395" defTabSz="929579">
              <a:buClr>
                <a:srgbClr val="AD2E27"/>
              </a:buClr>
              <a:buFont typeface="Wingdings 2" pitchFamily="18" charset="2"/>
              <a:buChar char=""/>
              <a:defRPr/>
            </a:pPr>
            <a:r>
              <a:rPr lang="en-US" sz="2000" kern="0" dirty="0">
                <a:solidFill>
                  <a:prstClr val="black"/>
                </a:solidFill>
                <a:latin typeface="Candara"/>
              </a:rPr>
              <a:t>Cultures include:</a:t>
            </a:r>
          </a:p>
          <a:p>
            <a:pPr marL="622818" lvl="2" indent="-232395" defTabSz="929579">
              <a:buClr>
                <a:srgbClr val="795339"/>
              </a:buClr>
              <a:buFont typeface="Wingdings 2" pitchFamily="18" charset="2"/>
              <a:buChar char=""/>
              <a:defRPr/>
            </a:pPr>
            <a:r>
              <a:rPr lang="en-US" sz="2000" kern="0" dirty="0">
                <a:solidFill>
                  <a:prstClr val="black"/>
                </a:solidFill>
                <a:latin typeface="Candara"/>
              </a:rPr>
              <a:t>Native American</a:t>
            </a:r>
          </a:p>
          <a:p>
            <a:pPr marL="622818" lvl="2" indent="-232395" defTabSz="929579">
              <a:buClr>
                <a:srgbClr val="795339"/>
              </a:buClr>
              <a:buFont typeface="Wingdings 2" pitchFamily="18" charset="2"/>
              <a:buChar char=""/>
              <a:defRPr/>
            </a:pPr>
            <a:r>
              <a:rPr lang="en-US" sz="2000" kern="0" dirty="0">
                <a:solidFill>
                  <a:prstClr val="black"/>
                </a:solidFill>
                <a:latin typeface="Candara"/>
              </a:rPr>
              <a:t>Scandinavian</a:t>
            </a:r>
          </a:p>
          <a:p>
            <a:pPr marL="622818" lvl="2" indent="-232395" defTabSz="929579">
              <a:buClr>
                <a:srgbClr val="795339"/>
              </a:buClr>
              <a:buFont typeface="Wingdings 2" pitchFamily="18" charset="2"/>
              <a:buChar char=""/>
              <a:defRPr/>
            </a:pPr>
            <a:r>
              <a:rPr lang="en-US" sz="2000" kern="0" dirty="0">
                <a:solidFill>
                  <a:prstClr val="black"/>
                </a:solidFill>
                <a:latin typeface="Candara"/>
              </a:rPr>
              <a:t>Germans from Russia</a:t>
            </a:r>
          </a:p>
          <a:p>
            <a:pPr marL="622818" lvl="2" indent="-232395" defTabSz="929579">
              <a:buClr>
                <a:srgbClr val="795339"/>
              </a:buClr>
              <a:buFont typeface="Wingdings 2" pitchFamily="18" charset="2"/>
              <a:buChar char=""/>
              <a:defRPr/>
            </a:pPr>
            <a:r>
              <a:rPr lang="en-US" sz="2000" kern="0" dirty="0">
                <a:solidFill>
                  <a:prstClr val="black"/>
                </a:solidFill>
                <a:latin typeface="Candara"/>
              </a:rPr>
              <a:t>Hispanic</a:t>
            </a:r>
          </a:p>
          <a:p>
            <a:pPr marL="622818" lvl="2" indent="-232395" defTabSz="929579">
              <a:buClr>
                <a:srgbClr val="795339"/>
              </a:buClr>
              <a:buFont typeface="Wingdings 2" pitchFamily="18" charset="2"/>
              <a:buChar char=""/>
              <a:defRPr/>
            </a:pPr>
            <a:r>
              <a:rPr lang="en-US" sz="2000" kern="0" dirty="0">
                <a:solidFill>
                  <a:prstClr val="black"/>
                </a:solidFill>
                <a:latin typeface="Candara"/>
              </a:rPr>
              <a:t>Bosnian</a:t>
            </a:r>
          </a:p>
          <a:p>
            <a:pPr marL="622818" lvl="2" indent="-232395" defTabSz="929579">
              <a:buClr>
                <a:srgbClr val="795339"/>
              </a:buClr>
              <a:buFont typeface="Wingdings 2" pitchFamily="18" charset="2"/>
              <a:buChar char=""/>
              <a:defRPr/>
            </a:pPr>
            <a:r>
              <a:rPr lang="en-US" sz="2000" kern="0" dirty="0">
                <a:solidFill>
                  <a:prstClr val="black"/>
                </a:solidFill>
                <a:latin typeface="Candara"/>
              </a:rPr>
              <a:t>Kurdish</a:t>
            </a:r>
          </a:p>
          <a:p>
            <a:pPr marL="622818" lvl="2" indent="-232395" defTabSz="929579">
              <a:buClr>
                <a:srgbClr val="795339"/>
              </a:buClr>
              <a:buFont typeface="Wingdings 2" pitchFamily="18" charset="2"/>
              <a:buChar char=""/>
              <a:defRPr/>
            </a:pPr>
            <a:r>
              <a:rPr lang="en-US" sz="2000" kern="0" dirty="0">
                <a:solidFill>
                  <a:prstClr val="black"/>
                </a:solidFill>
                <a:latin typeface="Candara"/>
              </a:rPr>
              <a:t>Liberian</a:t>
            </a:r>
          </a:p>
          <a:p>
            <a:pPr marL="622818" lvl="2" indent="-232395" defTabSz="929579">
              <a:buClr>
                <a:srgbClr val="795339"/>
              </a:buClr>
              <a:buFont typeface="Wingdings 2" pitchFamily="18" charset="2"/>
              <a:buChar char=""/>
              <a:defRPr/>
            </a:pPr>
            <a:r>
              <a:rPr lang="en-US" sz="2000" kern="0" dirty="0">
                <a:solidFill>
                  <a:prstClr val="black"/>
                </a:solidFill>
                <a:latin typeface="Candara"/>
              </a:rPr>
              <a:t>Somali</a:t>
            </a:r>
          </a:p>
          <a:p>
            <a:pPr marL="622818" lvl="2" indent="-232395" defTabSz="929579">
              <a:buClr>
                <a:srgbClr val="795339"/>
              </a:buClr>
              <a:buFont typeface="Wingdings 2" pitchFamily="18" charset="2"/>
              <a:buChar char=""/>
              <a:defRPr/>
            </a:pPr>
            <a:r>
              <a:rPr lang="en-US" sz="2000" kern="0" dirty="0">
                <a:solidFill>
                  <a:prstClr val="black"/>
                </a:solidFill>
                <a:latin typeface="Candara"/>
              </a:rPr>
              <a:t>Sudanese</a:t>
            </a:r>
          </a:p>
          <a:p>
            <a:pPr marL="622818" lvl="2" indent="-232395" defTabSz="929579">
              <a:buClr>
                <a:srgbClr val="795339"/>
              </a:buClr>
              <a:buFont typeface="Wingdings 2" pitchFamily="18" charset="2"/>
              <a:buChar char=""/>
              <a:defRPr/>
            </a:pPr>
            <a:r>
              <a:rPr lang="en-US" sz="2000" kern="0" dirty="0">
                <a:solidFill>
                  <a:prstClr val="black"/>
                </a:solidFill>
                <a:latin typeface="Candara"/>
              </a:rPr>
              <a:t>Vietnamese</a:t>
            </a:r>
          </a:p>
          <a:p>
            <a:endParaRPr lang="en-US" dirty="0" smtClean="0"/>
          </a:p>
          <a:p>
            <a:r>
              <a:rPr lang="en-US" dirty="0" smtClean="0"/>
              <a:t>Note to class that not all cultures are listed. </a:t>
            </a:r>
            <a:endParaRPr lang="en-US" dirty="0"/>
          </a:p>
        </p:txBody>
      </p:sp>
      <p:sp>
        <p:nvSpPr>
          <p:cNvPr id="4" name="Slide Number Placeholder 3"/>
          <p:cNvSpPr>
            <a:spLocks noGrp="1"/>
          </p:cNvSpPr>
          <p:nvPr>
            <p:ph type="sldNum" sz="quarter" idx="10"/>
          </p:nvPr>
        </p:nvSpPr>
        <p:spPr/>
        <p:txBody>
          <a:bodyPr/>
          <a:lstStyle/>
          <a:p>
            <a:fld id="{E0C92AAF-762F-4153-B7D4-AE9313F4D827}" type="slidenum">
              <a:rPr lang="en-US" smtClean="0"/>
              <a:pPr/>
              <a:t>6</a:t>
            </a:fld>
            <a:endParaRPr lang="en-US" dirty="0"/>
          </a:p>
        </p:txBody>
      </p:sp>
    </p:spTree>
    <p:extLst>
      <p:ext uri="{BB962C8B-B14F-4D97-AF65-F5344CB8AC3E}">
        <p14:creationId xmlns:p14="http://schemas.microsoft.com/office/powerpoint/2010/main" val="3888662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i="1" dirty="0">
                <a:solidFill>
                  <a:prstClr val="black"/>
                </a:solidFill>
              </a:rPr>
              <a:t>Ask class participants where they fit on this pie chart.</a:t>
            </a:r>
          </a:p>
          <a:p>
            <a:pPr defTabSz="929579">
              <a:defRPr/>
            </a:pPr>
            <a:r>
              <a:rPr lang="en-US" dirty="0">
                <a:solidFill>
                  <a:prstClr val="black"/>
                </a:solidFill>
              </a:rPr>
              <a:t>Now we will explore a few of the cultures of North Dakota by looking at food in daily life, at special occasions and some traditional foods.</a:t>
            </a:r>
          </a:p>
          <a:p>
            <a:endParaRPr lang="en-US" dirty="0"/>
          </a:p>
        </p:txBody>
      </p:sp>
      <p:sp>
        <p:nvSpPr>
          <p:cNvPr id="4" name="Slide Number Placeholder 3"/>
          <p:cNvSpPr>
            <a:spLocks noGrp="1"/>
          </p:cNvSpPr>
          <p:nvPr>
            <p:ph type="sldNum" sz="quarter" idx="10"/>
          </p:nvPr>
        </p:nvSpPr>
        <p:spPr/>
        <p:txBody>
          <a:bodyPr/>
          <a:lstStyle/>
          <a:p>
            <a:fld id="{E0C92AAF-762F-4153-B7D4-AE9313F4D827}" type="slidenum">
              <a:rPr lang="en-US" smtClean="0"/>
              <a:pPr/>
              <a:t>7</a:t>
            </a:fld>
            <a:endParaRPr lang="en-US"/>
          </a:p>
        </p:txBody>
      </p:sp>
    </p:spTree>
    <p:extLst>
      <p:ext uri="{BB962C8B-B14F-4D97-AF65-F5344CB8AC3E}">
        <p14:creationId xmlns:p14="http://schemas.microsoft.com/office/powerpoint/2010/main" val="567601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using the optional globe or world map, begin by pointing out the relative location of where you are referring to, the Midwest. Point out North Dakota.)</a:t>
            </a:r>
            <a:endParaRPr lang="en-US" dirty="0"/>
          </a:p>
        </p:txBody>
      </p:sp>
      <p:sp>
        <p:nvSpPr>
          <p:cNvPr id="4" name="Slide Number Placeholder 3"/>
          <p:cNvSpPr>
            <a:spLocks noGrp="1"/>
          </p:cNvSpPr>
          <p:nvPr>
            <p:ph type="sldNum" sz="quarter" idx="10"/>
          </p:nvPr>
        </p:nvSpPr>
        <p:spPr/>
        <p:txBody>
          <a:bodyPr/>
          <a:lstStyle/>
          <a:p>
            <a:fld id="{E0C92AAF-762F-4153-B7D4-AE9313F4D827}" type="slidenum">
              <a:rPr lang="en-US" smtClean="0"/>
              <a:pPr/>
              <a:t>8</a:t>
            </a:fld>
            <a:endParaRPr lang="en-US"/>
          </a:p>
        </p:txBody>
      </p:sp>
    </p:spTree>
    <p:extLst>
      <p:ext uri="{BB962C8B-B14F-4D97-AF65-F5344CB8AC3E}">
        <p14:creationId xmlns:p14="http://schemas.microsoft.com/office/powerpoint/2010/main" val="3163558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Traditional Foods:</a:t>
            </a:r>
          </a:p>
          <a:p>
            <a:pPr marL="174296" indent="-174296">
              <a:buFont typeface="Arial" pitchFamily="34" charset="0"/>
              <a:buChar char="•"/>
            </a:pPr>
            <a:r>
              <a:rPr lang="en-US" dirty="0" smtClean="0"/>
              <a:t>Corn cakes: made with dried corn or corn meal mixed with water and shaped in small, round cakes</a:t>
            </a:r>
          </a:p>
          <a:p>
            <a:pPr marL="174296" indent="-174296">
              <a:buFont typeface="Arial" pitchFamily="34" charset="0"/>
              <a:buChar char="•"/>
            </a:pPr>
            <a:r>
              <a:rPr lang="en-US" dirty="0" err="1" smtClean="0"/>
              <a:t>Wojapi</a:t>
            </a:r>
            <a:r>
              <a:rPr lang="en-US" dirty="0" smtClean="0"/>
              <a:t> (</a:t>
            </a:r>
            <a:r>
              <a:rPr lang="en-US" dirty="0" err="1" smtClean="0"/>
              <a:t>woh</a:t>
            </a:r>
            <a:r>
              <a:rPr lang="en-US" dirty="0" smtClean="0"/>
              <a:t>-</a:t>
            </a:r>
            <a:r>
              <a:rPr lang="en-US" dirty="0" err="1" smtClean="0"/>
              <a:t>zjah</a:t>
            </a:r>
            <a:r>
              <a:rPr lang="en-US" dirty="0" smtClean="0"/>
              <a:t>-pee</a:t>
            </a:r>
            <a:r>
              <a:rPr lang="en-US" baseline="0" dirty="0" smtClean="0"/>
              <a:t> or </a:t>
            </a:r>
            <a:r>
              <a:rPr lang="en-US" dirty="0" smtClean="0"/>
              <a:t>‘</a:t>
            </a:r>
            <a:r>
              <a:rPr lang="en-US" dirty="0" err="1" smtClean="0"/>
              <a:t>woh-zhä-pē</a:t>
            </a:r>
            <a:r>
              <a:rPr lang="en-US" dirty="0" smtClean="0"/>
              <a:t>): pudding usually made with fresh berries such as blueberries or raspberries</a:t>
            </a:r>
          </a:p>
          <a:p>
            <a:pPr marL="174296" indent="-174296">
              <a:buFont typeface="Arial" pitchFamily="34" charset="0"/>
              <a:buChar char="•"/>
            </a:pPr>
            <a:r>
              <a:rPr lang="en-US" dirty="0" smtClean="0"/>
              <a:t>Fry bread: thin round of dough puffed like a doughnut and fried in oil</a:t>
            </a:r>
          </a:p>
          <a:p>
            <a:endParaRPr lang="en-US" dirty="0"/>
          </a:p>
        </p:txBody>
      </p:sp>
      <p:sp>
        <p:nvSpPr>
          <p:cNvPr id="4" name="Slide Number Placeholder 3"/>
          <p:cNvSpPr>
            <a:spLocks noGrp="1"/>
          </p:cNvSpPr>
          <p:nvPr>
            <p:ph type="sldNum" sz="quarter" idx="10"/>
          </p:nvPr>
        </p:nvSpPr>
        <p:spPr/>
        <p:txBody>
          <a:bodyPr/>
          <a:lstStyle/>
          <a:p>
            <a:fld id="{E0C92AAF-762F-4153-B7D4-AE9313F4D827}" type="slidenum">
              <a:rPr lang="en-US" smtClean="0"/>
              <a:pPr/>
              <a:t>9</a:t>
            </a:fld>
            <a:endParaRPr lang="en-US"/>
          </a:p>
        </p:txBody>
      </p:sp>
    </p:spTree>
    <p:extLst>
      <p:ext uri="{BB962C8B-B14F-4D97-AF65-F5344CB8AC3E}">
        <p14:creationId xmlns:p14="http://schemas.microsoft.com/office/powerpoint/2010/main" val="2107232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chor="b" anchorCtr="0">
            <a:noAutofit/>
            <a:scene3d>
              <a:camera prst="orthographicFront"/>
              <a:lightRig rig="soft" dir="t">
                <a:rot lat="0" lon="0" rev="2100000"/>
              </a:lightRig>
            </a:scene3d>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fld id="{4E31CD8B-22A8-468C-9AEC-574AD97BD062}" type="datetimeFigureOut">
              <a:rPr lang="en-US" smtClean="0"/>
              <a:pPr/>
              <a:t>1/5/2015</a:t>
            </a:fld>
            <a:endParaRPr lang="en-US"/>
          </a:p>
        </p:txBody>
      </p:sp>
      <p:sp>
        <p:nvSpPr>
          <p:cNvPr id="9" name="Rectangle 14"/>
          <p:cNvSpPr>
            <a:spLocks noGrp="1"/>
          </p:cNvSpPr>
          <p:nvPr>
            <p:ph type="sldNum" sz="quarter" idx="11"/>
          </p:nvPr>
        </p:nvSpPr>
        <p:spPr/>
        <p:txBody>
          <a:bodyPr/>
          <a:lstStyle>
            <a:lvl1pPr>
              <a:defRPr lang="en-US" smtClean="0"/>
            </a:lvl1pPr>
          </a:lstStyle>
          <a:p>
            <a:fld id="{2E5F3BE5-1EC6-4A3D-8BCA-FC2092545229}" type="slidenum">
              <a:rPr lang="en-US" smtClean="0"/>
              <a:pPr/>
              <a:t>‹#›</a:t>
            </a:fld>
            <a:endParaRPr lang="en-US"/>
          </a:p>
        </p:txBody>
      </p:sp>
      <p:sp>
        <p:nvSpPr>
          <p:cNvPr id="25" name="Rectangle 27"/>
          <p:cNvSpPr>
            <a:spLocks noGrp="1"/>
          </p:cNvSpPr>
          <p:nvPr>
            <p:ph type="ftr" sz="quarter" idx="12"/>
          </p:nvPr>
        </p:nvSpPr>
        <p:spPr/>
        <p:txBody>
          <a:bodyPr/>
          <a:lstStyle>
            <a:lvl1pPr>
              <a:defRPr lang="en-US" smtClean="0"/>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31CD8B-22A8-468C-9AEC-574AD97BD062}" type="datetimeFigureOut">
              <a:rPr lang="en-US" smtClean="0"/>
              <a:pPr/>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F3BE5-1EC6-4A3D-8BCA-FC209254522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31CD8B-22A8-468C-9AEC-574AD97BD062}" type="datetimeFigureOut">
              <a:rPr lang="en-US" smtClean="0"/>
              <a:pPr/>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F3BE5-1EC6-4A3D-8BCA-FC209254522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10"/>
          </p:nvPr>
        </p:nvSpPr>
        <p:spPr/>
        <p:txBody>
          <a:bodyPr/>
          <a:lstStyle/>
          <a:p>
            <a:fld id="{4E31CD8B-22A8-468C-9AEC-574AD97BD062}" type="datetimeFigureOut">
              <a:rPr lang="en-US" smtClean="0"/>
              <a:pPr/>
              <a:t>1/5/2015</a:t>
            </a:fld>
            <a:endParaRPr lang="en-US"/>
          </a:p>
        </p:txBody>
      </p:sp>
      <p:sp>
        <p:nvSpPr>
          <p:cNvPr id="5" name="Rectangle 5"/>
          <p:cNvSpPr>
            <a:spLocks noGrp="1"/>
          </p:cNvSpPr>
          <p:nvPr>
            <p:ph type="ftr" sz="quarter" idx="11"/>
          </p:nvPr>
        </p:nvSpPr>
        <p:spPr/>
        <p:txBody>
          <a:bodyPr/>
          <a:lstStyle/>
          <a:p>
            <a:endParaRPr lang="en-US"/>
          </a:p>
        </p:txBody>
      </p:sp>
      <p:sp>
        <p:nvSpPr>
          <p:cNvPr id="6" name="Rectangle 6"/>
          <p:cNvSpPr>
            <a:spLocks noGrp="1"/>
          </p:cNvSpPr>
          <p:nvPr>
            <p:ph type="sldNum" sz="quarter" idx="12"/>
          </p:nvPr>
        </p:nvSpPr>
        <p:spPr/>
        <p:txBody>
          <a:bodyPr/>
          <a:lstStyle/>
          <a:p>
            <a:fld id="{2E5F3BE5-1EC6-4A3D-8BCA-FC209254522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normAutofit/>
          </a:bodyPr>
          <a:lstStyle>
            <a:lvl1pPr algn="ctr">
              <a:buNone/>
              <a:defRPr lang="en-US" sz="6000" b="1" dirty="0">
                <a:solidFill>
                  <a:schemeClr val="tx2">
                    <a:shade val="85000"/>
                    <a:satMod val="150000"/>
                  </a:schemeClr>
                </a:solidFill>
              </a:defRPr>
            </a:lvl1pPr>
          </a:lstStyle>
          <a:p>
            <a:r>
              <a:rPr lang="en-US" smtClean="0"/>
              <a:t>Click to edit Master title style</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p:txBody>
          <a:bodyPr/>
          <a:lstStyle/>
          <a:p>
            <a:fld id="{4E31CD8B-22A8-468C-9AEC-574AD97BD062}" type="datetimeFigureOut">
              <a:rPr lang="en-US" smtClean="0"/>
              <a:pPr/>
              <a:t>1/5/2015</a:t>
            </a:fld>
            <a:endParaRPr lang="en-US"/>
          </a:p>
        </p:txBody>
      </p:sp>
      <p:sp>
        <p:nvSpPr>
          <p:cNvPr id="5" name="Rectangle 5"/>
          <p:cNvSpPr>
            <a:spLocks noGrp="1"/>
          </p:cNvSpPr>
          <p:nvPr>
            <p:ph type="ftr" sz="quarter" idx="11"/>
          </p:nvPr>
        </p:nvSpPr>
        <p:spPr/>
        <p:txBody>
          <a:bodyPr/>
          <a:lstStyle/>
          <a:p>
            <a:endParaRPr lang="en-US"/>
          </a:p>
        </p:txBody>
      </p:sp>
      <p:sp>
        <p:nvSpPr>
          <p:cNvPr id="6" name="Rectangle 6"/>
          <p:cNvSpPr>
            <a:spLocks noGrp="1"/>
          </p:cNvSpPr>
          <p:nvPr>
            <p:ph type="sldNum" sz="quarter" idx="12"/>
          </p:nvPr>
        </p:nvSpPr>
        <p:spPr/>
        <p:txBody>
          <a:bodyPr/>
          <a:lstStyle/>
          <a:p>
            <a:fld id="{2E5F3BE5-1EC6-4A3D-8BCA-FC209254522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dt" sz="half" idx="10"/>
          </p:nvPr>
        </p:nvSpPr>
        <p:spPr/>
        <p:txBody>
          <a:bodyPr/>
          <a:lstStyle/>
          <a:p>
            <a:fld id="{4E31CD8B-22A8-468C-9AEC-574AD97BD062}" type="datetimeFigureOut">
              <a:rPr lang="en-US" smtClean="0"/>
              <a:pPr/>
              <a:t>1/5/2015</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2E5F3BE5-1EC6-4A3D-8BCA-FC209254522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p:cNvSpPr>
          <p:nvPr>
            <p:ph type="dt" sz="half" idx="10"/>
          </p:nvPr>
        </p:nvSpPr>
        <p:spPr/>
        <p:txBody>
          <a:bodyPr/>
          <a:lstStyle/>
          <a:p>
            <a:fld id="{4E31CD8B-22A8-468C-9AEC-574AD97BD062}" type="datetimeFigureOut">
              <a:rPr lang="en-US" smtClean="0"/>
              <a:pPr/>
              <a:t>1/5/2015</a:t>
            </a:fld>
            <a:endParaRPr lang="en-US"/>
          </a:p>
        </p:txBody>
      </p:sp>
      <p:sp>
        <p:nvSpPr>
          <p:cNvPr id="8" name="Rectangle 7"/>
          <p:cNvSpPr>
            <a:spLocks noGrp="1"/>
          </p:cNvSpPr>
          <p:nvPr>
            <p:ph type="ftr" sz="quarter" idx="11"/>
          </p:nvPr>
        </p:nvSpPr>
        <p:spPr/>
        <p:txBody>
          <a:bodyPr/>
          <a:lstStyle/>
          <a:p>
            <a:endParaRPr lang="en-US"/>
          </a:p>
        </p:txBody>
      </p:sp>
      <p:sp>
        <p:nvSpPr>
          <p:cNvPr id="9" name="Rectangle 8"/>
          <p:cNvSpPr>
            <a:spLocks noGrp="1"/>
          </p:cNvSpPr>
          <p:nvPr>
            <p:ph type="sldNum" sz="quarter" idx="12"/>
          </p:nvPr>
        </p:nvSpPr>
        <p:spPr/>
        <p:txBody>
          <a:bodyPr/>
          <a:lstStyle/>
          <a:p>
            <a:fld id="{2E5F3BE5-1EC6-4A3D-8BCA-FC209254522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fld id="{4E31CD8B-22A8-468C-9AEC-574AD97BD062}" type="datetimeFigureOut">
              <a:rPr lang="en-US" smtClean="0"/>
              <a:pPr/>
              <a:t>1/5/2015</a:t>
            </a:fld>
            <a:endParaRPr lang="en-US"/>
          </a:p>
        </p:txBody>
      </p:sp>
      <p:sp>
        <p:nvSpPr>
          <p:cNvPr id="4" name="Rectangle 4"/>
          <p:cNvSpPr>
            <a:spLocks noGrp="1"/>
          </p:cNvSpPr>
          <p:nvPr>
            <p:ph type="ftr" sz="quarter" idx="11"/>
          </p:nvPr>
        </p:nvSpPr>
        <p:spPr/>
        <p:txBody>
          <a:bodyPr/>
          <a:lstStyle/>
          <a:p>
            <a:endParaRPr lang="en-US"/>
          </a:p>
        </p:txBody>
      </p:sp>
      <p:sp>
        <p:nvSpPr>
          <p:cNvPr id="5" name="Rectangle 5"/>
          <p:cNvSpPr>
            <a:spLocks noGrp="1"/>
          </p:cNvSpPr>
          <p:nvPr>
            <p:ph type="sldNum" sz="quarter" idx="12"/>
          </p:nvPr>
        </p:nvSpPr>
        <p:spPr/>
        <p:txBody>
          <a:bodyPr/>
          <a:lstStyle/>
          <a:p>
            <a:fld id="{2E5F3BE5-1EC6-4A3D-8BCA-FC209254522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4E31CD8B-22A8-468C-9AEC-574AD97BD062}" type="datetimeFigureOut">
              <a:rPr lang="en-US" smtClean="0"/>
              <a:pPr/>
              <a:t>1/5/2015</a:t>
            </a:fld>
            <a:endParaRPr lang="en-US"/>
          </a:p>
        </p:txBody>
      </p:sp>
      <p:sp>
        <p:nvSpPr>
          <p:cNvPr id="3" name="Rectangle 3"/>
          <p:cNvSpPr>
            <a:spLocks noGrp="1"/>
          </p:cNvSpPr>
          <p:nvPr>
            <p:ph type="ftr" sz="quarter" idx="11"/>
          </p:nvPr>
        </p:nvSpPr>
        <p:spPr/>
        <p:txBody>
          <a:bodyPr/>
          <a:lstStyle/>
          <a:p>
            <a:endParaRPr lang="en-US"/>
          </a:p>
        </p:txBody>
      </p:sp>
      <p:sp>
        <p:nvSpPr>
          <p:cNvPr id="4" name="Rectangle 4"/>
          <p:cNvSpPr>
            <a:spLocks noGrp="1"/>
          </p:cNvSpPr>
          <p:nvPr>
            <p:ph type="sldNum" sz="quarter" idx="12"/>
          </p:nvPr>
        </p:nvSpPr>
        <p:spPr/>
        <p:txBody>
          <a:bodyPr/>
          <a:lstStyle/>
          <a:p>
            <a:fld id="{2E5F3BE5-1EC6-4A3D-8BCA-FC209254522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nchor="b">
            <a:normAutofit/>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fld id="{4E31CD8B-22A8-468C-9AEC-574AD97BD062}" type="datetimeFigureOut">
              <a:rPr lang="en-US" smtClean="0"/>
              <a:pPr/>
              <a:t>1/5/2015</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2E5F3BE5-1EC6-4A3D-8BCA-FC209254522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7729" y="1062637"/>
            <a:ext cx="4599432" cy="3977640"/>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rtlCol="0" anchor="ctr">
            <a:normAutofit/>
          </a:bodyPr>
          <a:lstStyle/>
          <a:p>
            <a:pPr marL="0" indent="-274320" algn="l">
              <a:buClr>
                <a:schemeClr val="accent1"/>
              </a:buClr>
              <a:buSzPct val="80000"/>
              <a:buFont typeface="Wingdings 2" pitchFamily="18" charset="2"/>
              <a:buNone/>
            </a:pPr>
            <a:endParaRPr lang="en-US" sz="2000">
              <a:solidFill>
                <a:schemeClr val="lt1"/>
              </a:solidFill>
              <a:latin typeface="+mn-lt"/>
              <a:ea typeface="+mn-ea"/>
              <a:cs typeface="+mn-cs"/>
            </a:endParaRPr>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lstStyle>
            <a:lvl1pPr>
              <a:buNone/>
              <a:defRPr sz="3200"/>
            </a:lvl1pPr>
          </a:lstStyle>
          <a:p>
            <a:r>
              <a:rPr lang="en-US" sz="2000" smtClean="0"/>
              <a:t>Click icon to add picture</a:t>
            </a:r>
            <a:endParaRPr lang="en-US" sz="200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fld id="{4E31CD8B-22A8-468C-9AEC-574AD97BD062}" type="datetimeFigureOut">
              <a:rPr lang="en-US" smtClean="0"/>
              <a:pPr/>
              <a:t>1/5/2015</a:t>
            </a:fld>
            <a:endParaRPr lang="en-US"/>
          </a:p>
        </p:txBody>
      </p:sp>
      <p:sp>
        <p:nvSpPr>
          <p:cNvPr id="6" name="Rectangle 6"/>
          <p:cNvSpPr>
            <a:spLocks noGrp="1"/>
          </p:cNvSpPr>
          <p:nvPr>
            <p:ph type="ftr" sz="quarter" idx="11"/>
          </p:nvPr>
        </p:nvSpPr>
        <p:spPr/>
        <p:txBody>
          <a:bodyPr/>
          <a:lstStyle/>
          <a:p>
            <a:endParaRPr lang="en-US"/>
          </a:p>
        </p:txBody>
      </p:sp>
      <p:sp>
        <p:nvSpPr>
          <p:cNvPr id="7" name="Rectangle 7"/>
          <p:cNvSpPr>
            <a:spLocks noGrp="1"/>
          </p:cNvSpPr>
          <p:nvPr>
            <p:ph type="sldNum" sz="quarter" idx="12"/>
          </p:nvPr>
        </p:nvSpPr>
        <p:spPr/>
        <p:txBody>
          <a:bodyPr/>
          <a:lstStyle/>
          <a:p>
            <a:fld id="{2E5F3BE5-1EC6-4A3D-8BCA-FC209254522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smtClean="0"/>
              <a:t>Click to edit Master title style</a:t>
            </a:r>
            <a:endParaRPr lang="en-US" dirty="0"/>
          </a:p>
        </p:txBody>
      </p:sp>
      <p:sp>
        <p:nvSpPr>
          <p:cNvPr id="5" name="Rectangle 11"/>
          <p:cNvSpPr>
            <a:spLocks noGrp="1"/>
          </p:cNvSpPr>
          <p:nvPr>
            <p:ph type="body" idx="1"/>
          </p:nvPr>
        </p:nvSpPr>
        <p:spPr>
          <a:xfrm>
            <a:off x="457200" y="1600200"/>
            <a:ext cx="8229600" cy="4525963"/>
          </a:xfrm>
          <a:prstGeom prst="rect">
            <a:avLst/>
          </a:prstGeom>
        </p:spPr>
        <p:txBody>
          <a:bodyPr lIns="45720" rIns="4572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a:defRPr lang="en-US" sz="1200" smtClean="0">
                <a:solidFill>
                  <a:schemeClr val="tx2"/>
                </a:solidFill>
                <a:latin typeface="+mn-lt"/>
                <a:ea typeface="+mn-lt"/>
                <a:cs typeface="+mn-lt"/>
              </a:defRPr>
            </a:lvl1pPr>
          </a:lstStyle>
          <a:p>
            <a:fld id="{4E31CD8B-22A8-468C-9AEC-574AD97BD062}" type="datetimeFigureOut">
              <a:rPr lang="en-US" smtClean="0"/>
              <a:pPr/>
              <a:t>1/5/2015</a:t>
            </a:fld>
            <a:endParaRPr lang="en-US"/>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a:defRPr lang="en-US" sz="1200" smtClean="0">
                <a:solidFill>
                  <a:schemeClr val="tx2"/>
                </a:solidFill>
                <a:latin typeface="+mn-lt"/>
                <a:ea typeface="+mn-lt"/>
                <a:cs typeface="+mn-lt"/>
              </a:defRPr>
            </a:lvl1pPr>
          </a:lstStyle>
          <a:p>
            <a:endParaRPr lang="en-US"/>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a:defRPr lang="en-US" sz="1200" smtClean="0">
                <a:solidFill>
                  <a:schemeClr val="tx2"/>
                </a:solidFill>
                <a:latin typeface="+mn-lt"/>
                <a:ea typeface="+mn-lt"/>
                <a:cs typeface="+mn-lt"/>
              </a:defRPr>
            </a:lvl1pPr>
          </a:lstStyle>
          <a:p>
            <a:fld id="{2E5F3BE5-1EC6-4A3D-8BCA-FC209254522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p:titleStyle>
    <p:body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chemeClr val="accent1"/>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10" Type="http://schemas.openxmlformats.org/officeDocument/2006/relationships/image" Target="../media/image14.png"/><Relationship Id="rId4" Type="http://schemas.openxmlformats.org/officeDocument/2006/relationships/diagramLayout" Target="../diagrams/layout15.xml"/><Relationship Id="rId9"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 Id="rId9" Type="http://schemas.openxmlformats.org/officeDocument/2006/relationships/image" Target="../media/image21.jpeg"/></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 Id="rId9" Type="http://schemas.openxmlformats.org/officeDocument/2006/relationships/image" Target="../media/image23.jpeg"/></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26.jpe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10" Type="http://schemas.openxmlformats.org/officeDocument/2006/relationships/image" Target="../media/image32.jpeg"/><Relationship Id="rId4" Type="http://schemas.openxmlformats.org/officeDocument/2006/relationships/diagramLayout" Target="../diagrams/layout26.xml"/><Relationship Id="rId9" Type="http://schemas.openxmlformats.org/officeDocument/2006/relationships/image" Target="../media/image31.png"/></Relationships>
</file>

<file path=ppt/slides/_rels/slide2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 Id="rId9" Type="http://schemas.openxmlformats.org/officeDocument/2006/relationships/image" Target="../media/image34.jpeg"/></Relationships>
</file>

<file path=ppt/slides/_rels/slide2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2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2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10" Type="http://schemas.openxmlformats.org/officeDocument/2006/relationships/image" Target="../media/image40.jpeg"/><Relationship Id="rId4" Type="http://schemas.openxmlformats.org/officeDocument/2006/relationships/diagramLayout" Target="../diagrams/layout31.xml"/><Relationship Id="rId9" Type="http://schemas.openxmlformats.org/officeDocument/2006/relationships/image" Target="../media/image39.jpe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2.xml"/><Relationship Id="rId7" Type="http://schemas.openxmlformats.org/officeDocument/2006/relationships/image" Target="../media/image41.png"/><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2.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 Id="rId9" Type="http://schemas.openxmlformats.org/officeDocument/2006/relationships/image" Target="../media/image43.png"/></Relationships>
</file>

<file path=ppt/slides/_rels/slide3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34.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 Id="rId9" Type="http://schemas.openxmlformats.org/officeDocument/2006/relationships/image" Target="../media/image46.jpeg"/></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library.ndsu.edu/grhc"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www.globalgourmet.com/" TargetMode="External"/><Relationship Id="rId5" Type="http://schemas.openxmlformats.org/officeDocument/2006/relationships/hyperlink" Target="http://www.foodbycountry.com/" TargetMode="External"/><Relationship Id="rId4" Type="http://schemas.openxmlformats.org/officeDocument/2006/relationships/hyperlink" Target="http://www.ndsu.nodak.edu/sdc/data.ht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18" Type="http://schemas.microsoft.com/office/2007/relationships/diagramDrawing" Target="../diagrams/drawing5.xml"/><Relationship Id="rId3" Type="http://schemas.openxmlformats.org/officeDocument/2006/relationships/notesSlide" Target="../notesSlides/notesSlide4.xml"/><Relationship Id="rId7" Type="http://schemas.openxmlformats.org/officeDocument/2006/relationships/diagramColors" Target="../diagrams/colors3.xml"/><Relationship Id="rId12" Type="http://schemas.openxmlformats.org/officeDocument/2006/relationships/diagramColors" Target="../diagrams/colors4.xml"/><Relationship Id="rId17" Type="http://schemas.openxmlformats.org/officeDocument/2006/relationships/diagramColors" Target="../diagrams/colors5.xml"/><Relationship Id="rId2" Type="http://schemas.openxmlformats.org/officeDocument/2006/relationships/slideLayout" Target="../slideLayouts/slideLayout4.xml"/><Relationship Id="rId16" Type="http://schemas.openxmlformats.org/officeDocument/2006/relationships/diagramQuickStyle" Target="../diagrams/quickStyle5.xml"/><Relationship Id="rId1" Type="http://schemas.openxmlformats.org/officeDocument/2006/relationships/tags" Target="../tags/tag1.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5" Type="http://schemas.openxmlformats.org/officeDocument/2006/relationships/diagramLayout" Target="../diagrams/layout5.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 Id="rId14" Type="http://schemas.openxmlformats.org/officeDocument/2006/relationships/diagramData" Target="../diagrams/data5.xml"/></Relationships>
</file>

<file path=ppt/slides/_rels/slide5.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18" Type="http://schemas.microsoft.com/office/2007/relationships/diagramDrawing" Target="../diagrams/drawing8.xml"/><Relationship Id="rId3" Type="http://schemas.openxmlformats.org/officeDocument/2006/relationships/notesSlide" Target="../notesSlides/notesSlide5.xml"/><Relationship Id="rId7" Type="http://schemas.openxmlformats.org/officeDocument/2006/relationships/diagramColors" Target="../diagrams/colors6.xml"/><Relationship Id="rId12" Type="http://schemas.openxmlformats.org/officeDocument/2006/relationships/diagramColors" Target="../diagrams/colors7.xml"/><Relationship Id="rId17" Type="http://schemas.openxmlformats.org/officeDocument/2006/relationships/diagramColors" Target="../diagrams/colors8.xml"/><Relationship Id="rId2" Type="http://schemas.openxmlformats.org/officeDocument/2006/relationships/slideLayout" Target="../slideLayouts/slideLayout4.xml"/><Relationship Id="rId16" Type="http://schemas.openxmlformats.org/officeDocument/2006/relationships/diagramQuickStyle" Target="../diagrams/quickStyle8.xml"/><Relationship Id="rId1" Type="http://schemas.openxmlformats.org/officeDocument/2006/relationships/tags" Target="../tags/tag2.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5" Type="http://schemas.openxmlformats.org/officeDocument/2006/relationships/diagramLayout" Target="../diagrams/layout8.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 Id="rId14" Type="http://schemas.openxmlformats.org/officeDocument/2006/relationships/diagramData" Target="../diagrams/data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457200"/>
            <a:ext cx="8686800" cy="5410200"/>
          </a:xfrm>
          <a:prstGeom prst="rect">
            <a:avLst/>
          </a:prstGeom>
          <a:effectLst>
            <a:outerShdw blurRad="50800" dist="38100" dir="5400000" algn="t" rotWithShape="0">
              <a:prstClr val="black">
                <a:alpha val="40000"/>
              </a:prstClr>
            </a:outerShdw>
          </a:effectLst>
        </p:spPr>
      </p:pic>
      <p:sp>
        <p:nvSpPr>
          <p:cNvPr id="2" name="Title 1"/>
          <p:cNvSpPr>
            <a:spLocks noGrp="1"/>
          </p:cNvSpPr>
          <p:nvPr>
            <p:ph type="ctrTitle"/>
          </p:nvPr>
        </p:nvSpPr>
        <p:spPr>
          <a:xfrm>
            <a:off x="457200" y="819149"/>
            <a:ext cx="7543800" cy="1466851"/>
          </a:xfrm>
        </p:spPr>
        <p:txBody>
          <a:bodyPr/>
          <a:lstStyle/>
          <a:p>
            <a:r>
              <a:rPr lang="en-US" sz="8800" dirty="0" smtClean="0"/>
              <a:t>North Dakota</a:t>
            </a:r>
            <a:endParaRPr lang="en-US" sz="8800" dirty="0"/>
          </a:p>
        </p:txBody>
      </p:sp>
      <p:sp>
        <p:nvSpPr>
          <p:cNvPr id="3" name="Subtitle 2"/>
          <p:cNvSpPr>
            <a:spLocks noGrp="1"/>
          </p:cNvSpPr>
          <p:nvPr>
            <p:ph type="subTitle" idx="1"/>
          </p:nvPr>
        </p:nvSpPr>
        <p:spPr>
          <a:xfrm>
            <a:off x="571500" y="4419600"/>
            <a:ext cx="7734300" cy="1295399"/>
          </a:xfrm>
        </p:spPr>
        <p:txBody>
          <a:bodyPr>
            <a:noAutofit/>
          </a:bodyPr>
          <a:lstStyle/>
          <a:p>
            <a:pPr>
              <a:lnSpc>
                <a:spcPts val="4000"/>
              </a:lnSpc>
            </a:pPr>
            <a:r>
              <a:rPr lang="en-US" sz="3800" b="1" dirty="0" smtClean="0"/>
              <a:t>A Look Into </a:t>
            </a:r>
            <a:r>
              <a:rPr lang="en-US" sz="3800" b="1" dirty="0"/>
              <a:t>t</a:t>
            </a:r>
            <a:r>
              <a:rPr lang="en-US" sz="3800" b="1" dirty="0" smtClean="0"/>
              <a:t>he Tasty, Cultural </a:t>
            </a:r>
            <a:r>
              <a:rPr lang="en-US" sz="3800" b="1" dirty="0"/>
              <a:t>C</a:t>
            </a:r>
            <a:r>
              <a:rPr lang="en-US" sz="3800" b="1" dirty="0" smtClean="0"/>
              <a:t>rossroads </a:t>
            </a:r>
            <a:r>
              <a:rPr lang="en-US" sz="3800" b="1" dirty="0"/>
              <a:t>T</a:t>
            </a:r>
            <a:r>
              <a:rPr lang="en-US" sz="3800" b="1" dirty="0" smtClean="0"/>
              <a:t>hat Shape Our State</a:t>
            </a:r>
            <a:endParaRPr lang="en-US" sz="3800" b="1" dirty="0"/>
          </a:p>
        </p:txBody>
      </p:sp>
      <p:pic>
        <p:nvPicPr>
          <p:cNvPr id="4" name="Content Placeholder 5" descr="http://lwtchost.ctc.edu/dept/diversity/images/WorldDiversity.jpg"/>
          <p:cNvPicPr>
            <a:picLocks/>
          </p:cNvPicPr>
          <p:nvPr/>
        </p:nvPicPr>
        <p:blipFill>
          <a:blip r:embed="rId4" cstate="print"/>
          <a:srcRect/>
          <a:stretch>
            <a:fillRect/>
          </a:stretch>
        </p:blipFill>
        <p:spPr bwMode="auto">
          <a:xfrm>
            <a:off x="3352800" y="2222500"/>
            <a:ext cx="2133600" cy="2044700"/>
          </a:xfrm>
          <a:prstGeom prst="rect">
            <a:avLst/>
          </a:prstGeom>
          <a:blipFill>
            <a:blip r:embed="rId5" cstate="print"/>
            <a:tile tx="0" ty="0" sx="100000" sy="100000" flip="none" algn="tl"/>
          </a:blipFill>
          <a:ln w="9525">
            <a:noFill/>
            <a:miter lim="800000"/>
            <a:headEnd/>
            <a:tailEnd/>
          </a:ln>
        </p:spPr>
      </p:pic>
      <p:sp>
        <p:nvSpPr>
          <p:cNvPr id="9" name="TextBox 8"/>
          <p:cNvSpPr txBox="1"/>
          <p:nvPr/>
        </p:nvSpPr>
        <p:spPr>
          <a:xfrm>
            <a:off x="2514600" y="6118832"/>
            <a:ext cx="6553200" cy="584775"/>
          </a:xfrm>
          <a:prstGeom prst="rect">
            <a:avLst/>
          </a:prstGeom>
          <a:noFill/>
        </p:spPr>
        <p:txBody>
          <a:bodyPr wrap="square" rtlCol="0">
            <a:spAutoFit/>
          </a:bodyPr>
          <a:lstStyle/>
          <a:p>
            <a:r>
              <a:rPr lang="en-US" sz="1600" dirty="0" smtClean="0"/>
              <a:t>PowerPoint developed by Stacy Halvorson, R.D., Extension Associate  </a:t>
            </a:r>
            <a:br>
              <a:rPr lang="en-US" sz="1600" dirty="0" smtClean="0"/>
            </a:br>
            <a:r>
              <a:rPr lang="en-US" sz="1600" dirty="0" smtClean="0"/>
              <a:t>and Julie Garden-Robinson, Ph.D., L.R.D., Food and Nutrition Specialist</a:t>
            </a:r>
            <a:endParaRPr lang="en-US" sz="1600" dirty="0"/>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 y="6019800"/>
            <a:ext cx="1600200" cy="662968"/>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u="sng" dirty="0">
              <a:solidFill>
                <a:schemeClr val="accent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27955131"/>
              </p:ext>
            </p:extLst>
          </p:nvPr>
        </p:nvGraphicFramePr>
        <p:xfrm>
          <a:off x="381001" y="2133600"/>
          <a:ext cx="8458200" cy="4120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p:cNvSpPr>
          <p:nvPr/>
        </p:nvSpPr>
        <p:spPr>
          <a:xfrm>
            <a:off x="457200" y="304800"/>
            <a:ext cx="8229600" cy="1295400"/>
          </a:xfrm>
          <a:prstGeom prst="rect">
            <a:avLst/>
          </a:prstGeom>
          <a:solidFill>
            <a:schemeClr val="accent5">
              <a:lumMod val="40000"/>
              <a:lumOff val="60000"/>
            </a:schemeClr>
          </a:solidFill>
          <a:ln w="76200">
            <a:solidFill>
              <a:schemeClr val="bg2"/>
            </a:solidFill>
          </a:ln>
        </p:spPr>
        <p:txBody>
          <a:bodyPr anchor="b" anchorCtr="0">
            <a:normAutofit fontScale="97500"/>
            <a:scene3d>
              <a:camera prst="orthographicFront"/>
              <a:lightRig rig="soft" dir="t">
                <a:rot lat="0" lon="0" rev="2100000"/>
              </a:lightRig>
            </a:scene3d>
            <a:sp3d prstMaterial="matte">
              <a:bevelT w="38100" h="38100"/>
            </a:sp3d>
          </a:bodyPr>
          <a:lst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a:lstStyle>
          <a:p>
            <a:pPr>
              <a:lnSpc>
                <a:spcPts val="4400"/>
              </a:lnSpc>
            </a:pPr>
            <a:r>
              <a:rPr lang="en-US" sz="3700" dirty="0" smtClean="0">
                <a:solidFill>
                  <a:schemeClr val="tx1"/>
                </a:solidFill>
                <a:effectLst/>
              </a:rPr>
              <a:t>A Glance Into the Food Culture of </a:t>
            </a:r>
            <a:r>
              <a:rPr lang="en-US" sz="4400" dirty="0" smtClean="0">
                <a:solidFill>
                  <a:schemeClr val="accent1"/>
                </a:solidFill>
                <a:effectLst/>
              </a:rPr>
              <a:t>Native Americans</a:t>
            </a:r>
            <a:endParaRPr lang="en-US" sz="4400" dirty="0">
              <a:effectLst/>
            </a:endParaRPr>
          </a:p>
        </p:txBody>
      </p:sp>
      <p:pic>
        <p:nvPicPr>
          <p:cNvPr id="79874" name="Picture 2" descr="feathers,government,headdresses,Native American headdresses,war bonnets"/>
          <p:cNvPicPr>
            <a:picLocks noChangeAspect="1" noChangeArrowheads="1"/>
          </p:cNvPicPr>
          <p:nvPr/>
        </p:nvPicPr>
        <p:blipFill>
          <a:blip r:embed="rId8" cstate="print"/>
          <a:srcRect/>
          <a:stretch>
            <a:fillRect/>
          </a:stretch>
        </p:blipFill>
        <p:spPr bwMode="auto">
          <a:xfrm rot="757550">
            <a:off x="6494772" y="2642153"/>
            <a:ext cx="2006381" cy="19087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828800"/>
          </a:xfrm>
          <a:solidFill>
            <a:schemeClr val="accent5">
              <a:lumMod val="40000"/>
              <a:lumOff val="60000"/>
            </a:schemeClr>
          </a:solidFill>
          <a:ln w="76200">
            <a:solidFill>
              <a:schemeClr val="bg2"/>
            </a:solidFill>
          </a:ln>
        </p:spPr>
        <p:txBody>
          <a:bodyPr>
            <a:normAutofit/>
          </a:bodyPr>
          <a:lstStyle/>
          <a:p>
            <a:pPr>
              <a:lnSpc>
                <a:spcPts val="4400"/>
              </a:lnSpc>
            </a:pPr>
            <a:r>
              <a:rPr lang="en-US" sz="4000" dirty="0">
                <a:solidFill>
                  <a:schemeClr val="tx1"/>
                </a:solidFill>
                <a:effectLst/>
              </a:rPr>
              <a:t>A Glance Into </a:t>
            </a:r>
            <a:r>
              <a:rPr lang="en-US" sz="4000" dirty="0" smtClean="0">
                <a:solidFill>
                  <a:schemeClr val="tx1"/>
                </a:solidFill>
                <a:effectLst/>
              </a:rPr>
              <a:t>the </a:t>
            </a:r>
            <a:r>
              <a:rPr lang="en-US" sz="4000" dirty="0">
                <a:solidFill>
                  <a:schemeClr val="tx1"/>
                </a:solidFill>
                <a:effectLst/>
              </a:rPr>
              <a:t>Food Culture of </a:t>
            </a:r>
            <a:r>
              <a:rPr lang="en-US" dirty="0" smtClean="0">
                <a:solidFill>
                  <a:schemeClr val="accent1"/>
                </a:solidFill>
                <a:effectLst/>
              </a:rPr>
              <a:t>Scandinavia</a:t>
            </a:r>
            <a:r>
              <a:rPr lang="en-US" dirty="0" smtClean="0">
                <a:solidFill>
                  <a:schemeClr val="tx1"/>
                </a:solidFill>
                <a:effectLst/>
              </a:rPr>
              <a:t/>
            </a:r>
            <a:br>
              <a:rPr lang="en-US" dirty="0" smtClean="0">
                <a:solidFill>
                  <a:schemeClr val="tx1"/>
                </a:solidFill>
                <a:effectLst/>
              </a:rPr>
            </a:br>
            <a:r>
              <a:rPr lang="en-US" sz="2700" dirty="0" smtClean="0">
                <a:solidFill>
                  <a:schemeClr val="tx1"/>
                </a:solidFill>
                <a:effectLst/>
              </a:rPr>
              <a:t>(Denmark, Finland, Iceland, Norway and Sweden)</a:t>
            </a:r>
            <a:endParaRPr lang="en-US" sz="2700" dirty="0">
              <a:solidFill>
                <a:schemeClr val="tx1"/>
              </a:solidFill>
              <a:effectLst/>
            </a:endParaRP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9936024"/>
              </p:ext>
            </p:extLst>
          </p:nvPr>
        </p:nvGraphicFramePr>
        <p:xfrm>
          <a:off x="457200" y="2133600"/>
          <a:ext cx="82296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9"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86600" y="4114800"/>
            <a:ext cx="1752600" cy="1752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048764232"/>
              </p:ext>
            </p:extLst>
          </p:nvPr>
        </p:nvGraphicFramePr>
        <p:xfrm>
          <a:off x="2819400" y="2133600"/>
          <a:ext cx="61722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5778" name="Picture 2" descr="apples,baked apple,birds,Christmas,dumplings,Europe,food,gänsebraten,German cuisine,goose meat,gourmets,iStockphoto,lunches,meals,meats,Photographs,red cabbage,roast dinner,roasted,traditional culture"/>
          <p:cNvPicPr>
            <a:picLocks noChangeAspect="1" noChangeArrowheads="1"/>
          </p:cNvPicPr>
          <p:nvPr/>
        </p:nvPicPr>
        <p:blipFill>
          <a:blip r:embed="rId8" cstate="print"/>
          <a:srcRect t="19692" b="18769"/>
          <a:stretch>
            <a:fillRect/>
          </a:stretch>
        </p:blipFill>
        <p:spPr bwMode="auto">
          <a:xfrm rot="21003937">
            <a:off x="78060" y="3458200"/>
            <a:ext cx="2521867" cy="200748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itle 1"/>
          <p:cNvSpPr txBox="1">
            <a:spLocks/>
          </p:cNvSpPr>
          <p:nvPr/>
        </p:nvSpPr>
        <p:spPr>
          <a:xfrm>
            <a:off x="457200" y="304800"/>
            <a:ext cx="8229600" cy="1600200"/>
          </a:xfrm>
          <a:prstGeom prst="rect">
            <a:avLst/>
          </a:prstGeom>
          <a:solidFill>
            <a:schemeClr val="accent5">
              <a:lumMod val="40000"/>
              <a:lumOff val="60000"/>
            </a:schemeClr>
          </a:solidFill>
          <a:ln w="76200">
            <a:solidFill>
              <a:schemeClr val="bg2"/>
            </a:solidFill>
          </a:ln>
        </p:spPr>
        <p:txBody>
          <a:bodyPr anchor="b" anchorCtr="0">
            <a:normAutofit fontScale="97500" lnSpcReduction="10000"/>
            <a:scene3d>
              <a:camera prst="orthographicFront"/>
              <a:lightRig rig="soft" dir="t">
                <a:rot lat="0" lon="0" rev="2100000"/>
              </a:lightRig>
            </a:scene3d>
            <a:sp3d prstMaterial="matte">
              <a:bevelT w="38100" h="38100"/>
            </a:sp3d>
          </a:bodyPr>
          <a:lst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a:lstStyle>
          <a:p>
            <a:r>
              <a:rPr lang="en-US" sz="3700" dirty="0" smtClean="0">
                <a:solidFill>
                  <a:schemeClr val="tx1"/>
                </a:solidFill>
                <a:effectLst/>
              </a:rPr>
              <a:t>A Glance Into the Food Culture of </a:t>
            </a:r>
            <a:r>
              <a:rPr lang="en-US" sz="4400" dirty="0" smtClean="0">
                <a:solidFill>
                  <a:schemeClr val="accent1"/>
                </a:solidFill>
                <a:effectLst/>
              </a:rPr>
              <a:t>Scandinavia</a:t>
            </a:r>
            <a:r>
              <a:rPr lang="en-US" dirty="0" smtClean="0">
                <a:solidFill>
                  <a:schemeClr val="tx1"/>
                </a:solidFill>
                <a:effectLst/>
              </a:rPr>
              <a:t/>
            </a:r>
            <a:br>
              <a:rPr lang="en-US" dirty="0" smtClean="0">
                <a:solidFill>
                  <a:schemeClr val="tx1"/>
                </a:solidFill>
                <a:effectLst/>
              </a:rPr>
            </a:br>
            <a:r>
              <a:rPr lang="en-US" sz="2500" dirty="0" smtClean="0">
                <a:solidFill>
                  <a:schemeClr val="tx1"/>
                </a:solidFill>
                <a:effectLst/>
              </a:rPr>
              <a:t>(Denmark, Finland, Iceland, Norway and Sweden)</a:t>
            </a:r>
            <a:endParaRPr lang="en-US" sz="2500" dirty="0">
              <a:solidFill>
                <a:schemeClr val="tx1"/>
              </a:solidFill>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24000"/>
          </a:xfrm>
        </p:spPr>
        <p:txBody>
          <a:bodyPr>
            <a:normAutofit fontScale="90000"/>
          </a:bodyPr>
          <a:lstStyle/>
          <a:p>
            <a:r>
              <a:rPr lang="en-US" dirty="0"/>
              <a:t>A Glance Into The Food Culture of </a:t>
            </a:r>
            <a:r>
              <a:rPr lang="en-US" u="sng" dirty="0">
                <a:solidFill>
                  <a:schemeClr val="accent1"/>
                </a:solidFill>
              </a:rPr>
              <a:t>Scandinavia</a:t>
            </a:r>
            <a:r>
              <a:rPr lang="en-US" dirty="0"/>
              <a:t/>
            </a:r>
            <a:br>
              <a:rPr lang="en-US" dirty="0"/>
            </a:br>
            <a:r>
              <a:rPr lang="en-US" sz="2700" dirty="0"/>
              <a:t>(Denmark, Finland, Iceland, Norway, and Sweden)</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34043527"/>
              </p:ext>
            </p:extLst>
          </p:nvPr>
        </p:nvGraphicFramePr>
        <p:xfrm>
          <a:off x="457200" y="2286000"/>
          <a:ext cx="82296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bright="40000"/>
                    </a14:imgEffect>
                  </a14:imgLayer>
                </a14:imgProps>
              </a:ext>
              <a:ext uri="{28A0092B-C50C-407E-A947-70E740481C1C}">
                <a14:useLocalDpi xmlns:a14="http://schemas.microsoft.com/office/drawing/2010/main" val="0"/>
              </a:ext>
            </a:extLst>
          </a:blip>
          <a:srcRect l="21486" t="43243" r="40405" b="11892"/>
          <a:stretch/>
        </p:blipFill>
        <p:spPr>
          <a:xfrm>
            <a:off x="3886200" y="4134883"/>
            <a:ext cx="2712720" cy="23952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122"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6863" b="16565"/>
          <a:stretch/>
        </p:blipFill>
        <p:spPr bwMode="auto">
          <a:xfrm rot="781535">
            <a:off x="5820182" y="2970863"/>
            <a:ext cx="2918151" cy="19426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8" name="Title 1"/>
          <p:cNvSpPr txBox="1">
            <a:spLocks/>
          </p:cNvSpPr>
          <p:nvPr/>
        </p:nvSpPr>
        <p:spPr>
          <a:xfrm>
            <a:off x="457200" y="152400"/>
            <a:ext cx="8229600" cy="1752600"/>
          </a:xfrm>
          <a:prstGeom prst="rect">
            <a:avLst/>
          </a:prstGeom>
          <a:solidFill>
            <a:schemeClr val="accent5">
              <a:lumMod val="40000"/>
              <a:lumOff val="60000"/>
            </a:schemeClr>
          </a:solidFill>
          <a:ln w="76200">
            <a:solidFill>
              <a:schemeClr val="bg2"/>
            </a:solidFill>
          </a:ln>
        </p:spPr>
        <p:txBody>
          <a:bodyPr anchor="b" anchorCtr="0">
            <a:normAutofit fontScale="97500"/>
            <a:scene3d>
              <a:camera prst="orthographicFront"/>
              <a:lightRig rig="soft" dir="t">
                <a:rot lat="0" lon="0" rev="2100000"/>
              </a:lightRig>
            </a:scene3d>
            <a:sp3d prstMaterial="matte">
              <a:bevelT w="38100" h="38100"/>
            </a:sp3d>
          </a:bodyPr>
          <a:lst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a:lstStyle>
          <a:p>
            <a:r>
              <a:rPr lang="en-US" sz="3700" dirty="0" smtClean="0">
                <a:solidFill>
                  <a:schemeClr val="tx1"/>
                </a:solidFill>
                <a:effectLst/>
              </a:rPr>
              <a:t>A Glance Into the Food Culture of </a:t>
            </a:r>
            <a:r>
              <a:rPr lang="en-US" sz="4400" dirty="0" smtClean="0">
                <a:solidFill>
                  <a:schemeClr val="accent1"/>
                </a:solidFill>
                <a:effectLst/>
              </a:rPr>
              <a:t>Scandinavia</a:t>
            </a:r>
            <a:r>
              <a:rPr lang="en-US" dirty="0" smtClean="0">
                <a:solidFill>
                  <a:schemeClr val="tx1"/>
                </a:solidFill>
                <a:effectLst/>
              </a:rPr>
              <a:t/>
            </a:r>
            <a:br>
              <a:rPr lang="en-US" dirty="0" smtClean="0">
                <a:solidFill>
                  <a:schemeClr val="tx1"/>
                </a:solidFill>
                <a:effectLst/>
              </a:rPr>
            </a:br>
            <a:r>
              <a:rPr lang="en-US" sz="2700" dirty="0" smtClean="0">
                <a:solidFill>
                  <a:schemeClr val="tx1"/>
                </a:solidFill>
                <a:effectLst/>
              </a:rPr>
              <a:t>(Denmark, Finland, Iceland, Norway and Sweden)</a:t>
            </a:r>
            <a:endParaRPr lang="en-US" sz="2700" dirty="0">
              <a:solidFill>
                <a:schemeClr val="tx1"/>
              </a:solidFill>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71600"/>
          </a:xfrm>
          <a:solidFill>
            <a:schemeClr val="accent5">
              <a:lumMod val="40000"/>
              <a:lumOff val="60000"/>
            </a:schemeClr>
          </a:solidFill>
          <a:ln w="76200">
            <a:solidFill>
              <a:schemeClr val="bg2"/>
            </a:solidFill>
          </a:ln>
        </p:spPr>
        <p:txBody>
          <a:bodyPr>
            <a:normAutofit/>
          </a:bodyPr>
          <a:lstStyle/>
          <a:p>
            <a:pPr>
              <a:lnSpc>
                <a:spcPts val="4400"/>
              </a:lnSpc>
            </a:pPr>
            <a:r>
              <a:rPr lang="en-US" sz="4000" dirty="0">
                <a:solidFill>
                  <a:schemeClr val="tx1"/>
                </a:solidFill>
                <a:effectLst/>
              </a:rPr>
              <a:t>A Glance Into </a:t>
            </a:r>
            <a:r>
              <a:rPr lang="en-US" sz="4000" dirty="0" smtClean="0">
                <a:solidFill>
                  <a:schemeClr val="tx1"/>
                </a:solidFill>
                <a:effectLst/>
              </a:rPr>
              <a:t>the </a:t>
            </a:r>
            <a:r>
              <a:rPr lang="en-US" sz="4000" dirty="0">
                <a:solidFill>
                  <a:schemeClr val="tx1"/>
                </a:solidFill>
                <a:effectLst/>
              </a:rPr>
              <a:t>Food Culture of </a:t>
            </a:r>
            <a:r>
              <a:rPr lang="en-US" dirty="0" smtClean="0">
                <a:solidFill>
                  <a:schemeClr val="accent1"/>
                </a:solidFill>
                <a:effectLst/>
              </a:rPr>
              <a:t>Germans from Russia</a:t>
            </a:r>
            <a:endParaRPr lang="en-US" dirty="0">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94082674"/>
              </p:ext>
            </p:extLst>
          </p:nvPr>
        </p:nvGraphicFramePr>
        <p:xfrm>
          <a:off x="457200" y="1600200"/>
          <a:ext cx="8229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17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810260">
            <a:off x="7357341" y="989214"/>
            <a:ext cx="1474768" cy="15321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Glance Into The Food Culture of </a:t>
            </a:r>
            <a:r>
              <a:rPr lang="en-US" u="sng" dirty="0">
                <a:solidFill>
                  <a:schemeClr val="accent1"/>
                </a:solidFill>
              </a:rPr>
              <a:t>Germans from Russia</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26798465"/>
              </p:ext>
            </p:extLst>
          </p:nvPr>
        </p:nvGraphicFramePr>
        <p:xfrm>
          <a:off x="457200" y="2045798"/>
          <a:ext cx="8229600" cy="3809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txBox="1">
            <a:spLocks/>
          </p:cNvSpPr>
          <p:nvPr/>
        </p:nvSpPr>
        <p:spPr>
          <a:xfrm>
            <a:off x="457200" y="228600"/>
            <a:ext cx="8229600" cy="1371600"/>
          </a:xfrm>
          <a:prstGeom prst="rect">
            <a:avLst/>
          </a:prstGeom>
          <a:solidFill>
            <a:schemeClr val="accent5">
              <a:lumMod val="40000"/>
              <a:lumOff val="60000"/>
            </a:schemeClr>
          </a:solidFill>
          <a:ln w="76200">
            <a:solidFill>
              <a:schemeClr val="bg2"/>
            </a:solidFill>
          </a:ln>
        </p:spPr>
        <p:txBody>
          <a:bodyPr anchor="b" anchorCtr="0">
            <a:normAutofit fontScale="97500"/>
            <a:scene3d>
              <a:camera prst="orthographicFront"/>
              <a:lightRig rig="soft" dir="t">
                <a:rot lat="0" lon="0" rev="2100000"/>
              </a:lightRig>
            </a:scene3d>
            <a:sp3d prstMaterial="matte">
              <a:bevelT w="38100" h="38100"/>
            </a:sp3d>
          </a:bodyPr>
          <a:lst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a:lstStyle>
          <a:p>
            <a:pPr>
              <a:lnSpc>
                <a:spcPts val="4400"/>
              </a:lnSpc>
            </a:pPr>
            <a:r>
              <a:rPr lang="en-US" sz="3700" dirty="0" smtClean="0">
                <a:solidFill>
                  <a:schemeClr val="tx1"/>
                </a:solidFill>
                <a:effectLst/>
              </a:rPr>
              <a:t>A Glance Into the Food Culture of </a:t>
            </a:r>
            <a:r>
              <a:rPr lang="en-US" dirty="0" smtClean="0">
                <a:solidFill>
                  <a:schemeClr val="accent1"/>
                </a:solidFill>
                <a:effectLst/>
              </a:rPr>
              <a:t>Germans from Russia</a:t>
            </a:r>
            <a:endParaRPr lang="en-US" dirty="0">
              <a:effectLst/>
            </a:endParaRPr>
          </a:p>
        </p:txBody>
      </p:sp>
      <p:pic>
        <p:nvPicPr>
          <p:cNvPr id="819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15050" y="2883997"/>
            <a:ext cx="2647950" cy="19859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8195"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7375" t="18000" r="16494"/>
          <a:stretch/>
        </p:blipFill>
        <p:spPr bwMode="auto">
          <a:xfrm rot="287565">
            <a:off x="4445866" y="3891085"/>
            <a:ext cx="2047165" cy="25384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40000"/>
              <a:lumOff val="60000"/>
            </a:schemeClr>
          </a:solidFill>
          <a:ln w="76200">
            <a:solidFill>
              <a:schemeClr val="bg2"/>
            </a:solidFill>
          </a:ln>
        </p:spPr>
        <p:txBody>
          <a:bodyPr>
            <a:normAutofit fontScale="90000"/>
          </a:bodyPr>
          <a:lstStyle/>
          <a:p>
            <a:r>
              <a:rPr lang="en-US" sz="2700" dirty="0" smtClean="0">
                <a:solidFill>
                  <a:schemeClr val="tx2"/>
                </a:solidFill>
              </a:rPr>
              <a:t/>
            </a:r>
            <a:br>
              <a:rPr lang="en-US" sz="2700" dirty="0" smtClean="0">
                <a:solidFill>
                  <a:schemeClr val="tx2"/>
                </a:solidFill>
              </a:rPr>
            </a:br>
            <a:r>
              <a:rPr lang="en-US" sz="2700" dirty="0">
                <a:solidFill>
                  <a:schemeClr val="tx2"/>
                </a:solidFill>
              </a:rPr>
              <a:t/>
            </a:r>
            <a:br>
              <a:rPr lang="en-US" sz="2700" dirty="0">
                <a:solidFill>
                  <a:schemeClr val="tx2"/>
                </a:solidFill>
              </a:rPr>
            </a:br>
            <a:r>
              <a:rPr lang="en-US" sz="2700" dirty="0" smtClean="0">
                <a:solidFill>
                  <a:schemeClr val="tx2"/>
                </a:solidFill>
              </a:rPr>
              <a:t/>
            </a:r>
            <a:br>
              <a:rPr lang="en-US" sz="2700" dirty="0" smtClean="0">
                <a:solidFill>
                  <a:schemeClr val="tx2"/>
                </a:solidFill>
              </a:rPr>
            </a:br>
            <a:r>
              <a:rPr lang="en-US" sz="2700" dirty="0">
                <a:solidFill>
                  <a:schemeClr val="tx2"/>
                </a:solidFill>
              </a:rPr>
              <a:t/>
            </a:r>
            <a:br>
              <a:rPr lang="en-US" sz="2700" dirty="0">
                <a:solidFill>
                  <a:schemeClr val="tx2"/>
                </a:solidFill>
              </a:rPr>
            </a:br>
            <a:r>
              <a:rPr lang="en-US" sz="2700" dirty="0" smtClean="0">
                <a:solidFill>
                  <a:schemeClr val="tx2"/>
                </a:solidFill>
              </a:rPr>
              <a:t/>
            </a:r>
            <a:br>
              <a:rPr lang="en-US" sz="2700" dirty="0" smtClean="0">
                <a:solidFill>
                  <a:schemeClr val="tx2"/>
                </a:solidFill>
              </a:rPr>
            </a:br>
            <a:r>
              <a:rPr lang="en-US" sz="2700" dirty="0">
                <a:solidFill>
                  <a:schemeClr val="tx2"/>
                </a:solidFill>
              </a:rPr>
              <a:t/>
            </a:r>
            <a:br>
              <a:rPr lang="en-US" sz="2700" dirty="0">
                <a:solidFill>
                  <a:schemeClr val="tx2"/>
                </a:solidFill>
              </a:rPr>
            </a:br>
            <a:r>
              <a:rPr lang="en-US" sz="2700" dirty="0" smtClean="0">
                <a:solidFill>
                  <a:schemeClr val="tx2"/>
                </a:solidFill>
              </a:rPr>
              <a:t/>
            </a:r>
            <a:br>
              <a:rPr lang="en-US" sz="2700" dirty="0" smtClean="0">
                <a:solidFill>
                  <a:schemeClr val="tx2"/>
                </a:solidFill>
              </a:rPr>
            </a:br>
            <a:r>
              <a:rPr lang="en-US" sz="2700" dirty="0">
                <a:solidFill>
                  <a:schemeClr val="tx2"/>
                </a:solidFill>
              </a:rPr>
              <a:t/>
            </a:r>
            <a:br>
              <a:rPr lang="en-US" sz="2700" dirty="0">
                <a:solidFill>
                  <a:schemeClr val="tx2"/>
                </a:solidFill>
              </a:rPr>
            </a:br>
            <a:r>
              <a:rPr lang="en-US" sz="2700" dirty="0" smtClean="0">
                <a:solidFill>
                  <a:schemeClr val="tx2"/>
                </a:solidFill>
              </a:rPr>
              <a:t/>
            </a:r>
            <a:br>
              <a:rPr lang="en-US" sz="2700" dirty="0" smtClean="0">
                <a:solidFill>
                  <a:schemeClr val="tx2"/>
                </a:solidFill>
              </a:rPr>
            </a:br>
            <a:r>
              <a:rPr lang="en-US" sz="2700" dirty="0">
                <a:solidFill>
                  <a:schemeClr val="tx2"/>
                </a:solidFill>
              </a:rPr>
              <a:t/>
            </a:r>
            <a:br>
              <a:rPr lang="en-US" sz="2700" dirty="0">
                <a:solidFill>
                  <a:schemeClr val="tx2"/>
                </a:solidFill>
              </a:rPr>
            </a:br>
            <a:r>
              <a:rPr lang="en-US" sz="2700" dirty="0" smtClean="0">
                <a:solidFill>
                  <a:schemeClr val="tx2"/>
                </a:solidFill>
              </a:rPr>
              <a:t/>
            </a:r>
            <a:br>
              <a:rPr lang="en-US" sz="2700" dirty="0" smtClean="0">
                <a:solidFill>
                  <a:schemeClr val="tx2"/>
                </a:solidFill>
              </a:rPr>
            </a:br>
            <a:r>
              <a:rPr lang="en-US" sz="2700" dirty="0">
                <a:solidFill>
                  <a:schemeClr val="tx2"/>
                </a:solidFill>
              </a:rPr>
              <a:t/>
            </a:r>
            <a:br>
              <a:rPr lang="en-US" sz="2700" dirty="0">
                <a:solidFill>
                  <a:schemeClr val="tx2"/>
                </a:solidFill>
              </a:rPr>
            </a:br>
            <a:r>
              <a:rPr lang="en-US" sz="2700" dirty="0" smtClean="0">
                <a:solidFill>
                  <a:schemeClr val="tx2"/>
                </a:solidFill>
              </a:rPr>
              <a:t/>
            </a:r>
            <a:br>
              <a:rPr lang="en-US" sz="2700" dirty="0" smtClean="0">
                <a:solidFill>
                  <a:schemeClr val="tx2"/>
                </a:solidFill>
              </a:rPr>
            </a:br>
            <a:r>
              <a:rPr lang="en-US" sz="2700" dirty="0">
                <a:solidFill>
                  <a:schemeClr val="tx2"/>
                </a:solidFill>
              </a:rPr>
              <a:t/>
            </a:r>
            <a:br>
              <a:rPr lang="en-US" sz="2700" dirty="0">
                <a:solidFill>
                  <a:schemeClr val="tx2"/>
                </a:solidFill>
              </a:rPr>
            </a:br>
            <a:r>
              <a:rPr lang="en-US" sz="2700" dirty="0" smtClean="0">
                <a:solidFill>
                  <a:schemeClr val="tx2"/>
                </a:solidFill>
              </a:rPr>
              <a:t/>
            </a:r>
            <a:br>
              <a:rPr lang="en-US" sz="2700" dirty="0" smtClean="0">
                <a:solidFill>
                  <a:schemeClr val="tx2"/>
                </a:solidFill>
              </a:rPr>
            </a:br>
            <a:r>
              <a:rPr lang="en-US" sz="2700" dirty="0">
                <a:solidFill>
                  <a:schemeClr val="tx2"/>
                </a:solidFill>
              </a:rPr>
              <a:t/>
            </a:r>
            <a:br>
              <a:rPr lang="en-US" sz="2700" dirty="0">
                <a:solidFill>
                  <a:schemeClr val="tx2"/>
                </a:solidFill>
              </a:rPr>
            </a:br>
            <a:r>
              <a:rPr lang="en-US" sz="2700" dirty="0">
                <a:solidFill>
                  <a:schemeClr val="tx2"/>
                </a:solidFill>
              </a:rPr>
              <a:t/>
            </a:r>
            <a:br>
              <a:rPr lang="en-US" sz="2700" dirty="0">
                <a:solidFill>
                  <a:schemeClr val="tx2"/>
                </a:solidFill>
              </a:rPr>
            </a:br>
            <a:r>
              <a:rPr lang="en-US" sz="2700" dirty="0" smtClean="0">
                <a:solidFill>
                  <a:schemeClr val="tx2"/>
                </a:solidFill>
              </a:rPr>
              <a:t/>
            </a:r>
            <a:br>
              <a:rPr lang="en-US" sz="2700" dirty="0" smtClean="0">
                <a:solidFill>
                  <a:schemeClr val="tx2"/>
                </a:solidFill>
              </a:rPr>
            </a:br>
            <a:r>
              <a:rPr lang="en-US" sz="2700" dirty="0">
                <a:solidFill>
                  <a:schemeClr val="tx2"/>
                </a:solidFill>
              </a:rPr>
              <a:t/>
            </a:r>
            <a:br>
              <a:rPr lang="en-US" sz="2700" dirty="0">
                <a:solidFill>
                  <a:schemeClr val="tx2"/>
                </a:solidFill>
              </a:rPr>
            </a:br>
            <a:r>
              <a:rPr lang="en-US" sz="2700" dirty="0" smtClean="0">
                <a:solidFill>
                  <a:schemeClr val="tx2"/>
                </a:solidFill>
              </a:rPr>
              <a:t/>
            </a:r>
            <a:br>
              <a:rPr lang="en-US" sz="2700" dirty="0" smtClean="0">
                <a:solidFill>
                  <a:schemeClr val="tx2"/>
                </a:solidFill>
              </a:rPr>
            </a:br>
            <a:r>
              <a:rPr lang="en-US" sz="2700" dirty="0">
                <a:solidFill>
                  <a:schemeClr val="tx2"/>
                </a:solidFill>
              </a:rPr>
              <a:t/>
            </a:r>
            <a:br>
              <a:rPr lang="en-US" sz="2700" dirty="0">
                <a:solidFill>
                  <a:schemeClr val="tx2"/>
                </a:solidFill>
              </a:rPr>
            </a:br>
            <a:r>
              <a:rPr lang="en-US" sz="2700" dirty="0" smtClean="0">
                <a:solidFill>
                  <a:schemeClr val="tx2"/>
                </a:solidFill>
              </a:rPr>
              <a:t/>
            </a:r>
            <a:br>
              <a:rPr lang="en-US" sz="2700" dirty="0" smtClean="0">
                <a:solidFill>
                  <a:schemeClr val="tx2"/>
                </a:solidFill>
              </a:rPr>
            </a:br>
            <a:r>
              <a:rPr lang="en-US" dirty="0"/>
              <a:t/>
            </a:r>
            <a:br>
              <a:rPr lang="en-US" dirty="0"/>
            </a:br>
            <a:r>
              <a:rPr lang="en-US" sz="3600" dirty="0" smtClean="0">
                <a:solidFill>
                  <a:schemeClr val="tx1"/>
                </a:solidFill>
                <a:effectLst/>
              </a:rPr>
              <a:t>Germans as a Percent of the Total Population of North Dakota by County: 2000</a:t>
            </a:r>
            <a:endParaRPr lang="en-US" sz="3600" dirty="0">
              <a:solidFill>
                <a:schemeClr val="tx1"/>
              </a:solidFill>
              <a:effectLst/>
            </a:endParaRPr>
          </a:p>
        </p:txBody>
      </p:sp>
      <p:pic>
        <p:nvPicPr>
          <p:cNvPr id="4" name="Content Placeholder 3"/>
          <p:cNvPicPr>
            <a:picLocks noGrp="1" noChangeAspect="1" noChangeArrowheads="1"/>
          </p:cNvPicPr>
          <p:nvPr>
            <p:ph idx="4294967295"/>
          </p:nvPr>
        </p:nvPicPr>
        <p:blipFill rotWithShape="1">
          <a:blip r:embed="rId3" cstate="print"/>
          <a:srcRect l="1087" t="5249" r="13285" b="10353"/>
          <a:stretch/>
        </p:blipFill>
        <p:spPr bwMode="auto">
          <a:xfrm>
            <a:off x="990600" y="1752600"/>
            <a:ext cx="7046845" cy="4953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2971800" y="6019800"/>
            <a:ext cx="6172200" cy="538609"/>
          </a:xfrm>
          <a:prstGeom prst="rect">
            <a:avLst/>
          </a:prstGeom>
        </p:spPr>
        <p:txBody>
          <a:bodyPr wrap="square">
            <a:spAutoFit/>
          </a:bodyPr>
          <a:lstStyle/>
          <a:p>
            <a:r>
              <a:rPr lang="en-US" sz="1100" dirty="0" smtClean="0"/>
              <a:t>Source: U.S. Census Bureau, census 2000, SF3 Table PCT16</a:t>
            </a:r>
            <a:r>
              <a:rPr lang="en-US" dirty="0" smtClean="0"/>
              <a:t>.</a:t>
            </a:r>
          </a:p>
          <a:p>
            <a:r>
              <a:rPr lang="en-US" sz="1100" dirty="0" smtClean="0"/>
              <a:t>“The Growing Diversity of North Dakota.” Richard </a:t>
            </a:r>
            <a:r>
              <a:rPr lang="en-US" sz="1100" dirty="0" err="1" smtClean="0"/>
              <a:t>Rathge</a:t>
            </a:r>
            <a:r>
              <a:rPr lang="en-US" sz="1100" dirty="0" smtClean="0"/>
              <a:t>. NDSU, Oct. 29,</a:t>
            </a:r>
            <a:r>
              <a:rPr lang="en-US" sz="1100" baseline="30000" dirty="0" smtClean="0"/>
              <a:t>  </a:t>
            </a:r>
            <a:r>
              <a:rPr lang="en-US" sz="1100" dirty="0" smtClean="0"/>
              <a:t>2008</a:t>
            </a:r>
            <a:endParaRPr lang="en-US" sz="11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95400"/>
          </a:xfrm>
          <a:solidFill>
            <a:schemeClr val="accent5">
              <a:lumMod val="40000"/>
              <a:lumOff val="60000"/>
            </a:schemeClr>
          </a:solidFill>
          <a:ln w="76200">
            <a:solidFill>
              <a:schemeClr val="bg2"/>
            </a:solidFill>
          </a:ln>
        </p:spPr>
        <p:txBody>
          <a:bodyPr>
            <a:normAutofit/>
          </a:bodyPr>
          <a:lstStyle/>
          <a:p>
            <a:pPr>
              <a:lnSpc>
                <a:spcPts val="4400"/>
              </a:lnSpc>
            </a:pPr>
            <a:r>
              <a:rPr lang="en-US" sz="4000" dirty="0" smtClean="0">
                <a:solidFill>
                  <a:schemeClr val="tx1"/>
                </a:solidFill>
                <a:effectLst/>
              </a:rPr>
              <a:t>A Glance Into the Food Culture of </a:t>
            </a:r>
            <a:r>
              <a:rPr lang="en-US" dirty="0" smtClean="0">
                <a:solidFill>
                  <a:schemeClr val="accent1"/>
                </a:solidFill>
                <a:effectLst/>
              </a:rPr>
              <a:t>Mexico</a:t>
            </a:r>
            <a:endParaRPr lang="en-US" dirty="0">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40971264"/>
              </p:ext>
            </p:extLst>
          </p:nvPr>
        </p:nvGraphicFramePr>
        <p:xfrm>
          <a:off x="457200" y="17526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5538" name="Picture 2" descr="capitals or major cities,countries or regions,geography,maps,Mexico,Mexico City,North America"/>
          <p:cNvPicPr>
            <a:picLocks noChangeAspect="1" noChangeArrowheads="1"/>
          </p:cNvPicPr>
          <p:nvPr/>
        </p:nvPicPr>
        <p:blipFill>
          <a:blip r:embed="rId8" cstate="print"/>
          <a:srcRect/>
          <a:stretch>
            <a:fillRect/>
          </a:stretch>
        </p:blipFill>
        <p:spPr bwMode="auto">
          <a:xfrm>
            <a:off x="6781800" y="1143000"/>
            <a:ext cx="1410306" cy="12814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71600"/>
          </a:xfrm>
          <a:solidFill>
            <a:schemeClr val="accent5">
              <a:lumMod val="40000"/>
              <a:lumOff val="60000"/>
            </a:schemeClr>
          </a:solidFill>
          <a:ln w="57150">
            <a:solidFill>
              <a:schemeClr val="bg2"/>
            </a:solidFill>
          </a:ln>
        </p:spPr>
        <p:txBody>
          <a:bodyPr>
            <a:normAutofit/>
          </a:bodyPr>
          <a:lstStyle/>
          <a:p>
            <a:pPr>
              <a:lnSpc>
                <a:spcPts val="4400"/>
              </a:lnSpc>
            </a:pPr>
            <a:r>
              <a:rPr lang="en-US" sz="4000" dirty="0">
                <a:solidFill>
                  <a:schemeClr val="tx1"/>
                </a:solidFill>
                <a:effectLst/>
              </a:rPr>
              <a:t>A Glance Into </a:t>
            </a:r>
            <a:r>
              <a:rPr lang="en-US" sz="4000" dirty="0" smtClean="0">
                <a:solidFill>
                  <a:schemeClr val="tx1"/>
                </a:solidFill>
                <a:effectLst/>
              </a:rPr>
              <a:t>the </a:t>
            </a:r>
            <a:r>
              <a:rPr lang="en-US" sz="4000" dirty="0">
                <a:solidFill>
                  <a:schemeClr val="tx1"/>
                </a:solidFill>
                <a:effectLst/>
              </a:rPr>
              <a:t>Food Culture of </a:t>
            </a:r>
            <a:r>
              <a:rPr lang="en-US" dirty="0">
                <a:solidFill>
                  <a:schemeClr val="accent1"/>
                </a:solidFill>
                <a:effectLst/>
              </a:rPr>
              <a:t>Mexico</a:t>
            </a:r>
            <a:endParaRPr lang="en-US" dirty="0">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8330422"/>
              </p:ext>
            </p:extLst>
          </p:nvPr>
        </p:nvGraphicFramePr>
        <p:xfrm>
          <a:off x="2133600" y="1600200"/>
          <a:ext cx="65532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descr="children,Christmas,Mexican holidays,Mexico,parties,party,people,piñatas,special occasions"/>
          <p:cNvPicPr>
            <a:picLocks noChangeAspect="1" noChangeArrowheads="1"/>
          </p:cNvPicPr>
          <p:nvPr/>
        </p:nvPicPr>
        <p:blipFill>
          <a:blip r:embed="rId8" cstate="print"/>
          <a:srcRect/>
          <a:stretch>
            <a:fillRect/>
          </a:stretch>
        </p:blipFill>
        <p:spPr bwMode="auto">
          <a:xfrm rot="20834060">
            <a:off x="261830" y="4409365"/>
            <a:ext cx="2009776" cy="1905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3492" name="Picture 4" descr="ClipArt"/>
          <p:cNvPicPr>
            <a:picLocks noChangeAspect="1" noChangeArrowheads="1"/>
          </p:cNvPicPr>
          <p:nvPr/>
        </p:nvPicPr>
        <p:blipFill>
          <a:blip r:embed="rId9" cstate="print"/>
          <a:srcRect t="19841" b="20635"/>
          <a:stretch>
            <a:fillRect/>
          </a:stretch>
        </p:blipFill>
        <p:spPr bwMode="auto">
          <a:xfrm rot="21082413">
            <a:off x="243658" y="2232045"/>
            <a:ext cx="1945484" cy="13635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27965223"/>
              </p:ext>
            </p:extLst>
          </p:nvPr>
        </p:nvGraphicFramePr>
        <p:xfrm>
          <a:off x="457200" y="2057400"/>
          <a:ext cx="67056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218"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6384" b="15282"/>
          <a:stretch/>
        </p:blipFill>
        <p:spPr bwMode="auto">
          <a:xfrm rot="431822">
            <a:off x="3456549" y="4480817"/>
            <a:ext cx="3095625" cy="211540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8" name="Picture 7" descr="http://www.ars.usda.gov/is/graphics/photos/k7249-7i.jpg"/>
          <p:cNvPicPr/>
          <p:nvPr/>
        </p:nvPicPr>
        <p:blipFill>
          <a:blip r:embed="rId9" cstate="print"/>
          <a:srcRect/>
          <a:stretch>
            <a:fillRect/>
          </a:stretch>
        </p:blipFill>
        <p:spPr bwMode="auto">
          <a:xfrm>
            <a:off x="5867400" y="2362200"/>
            <a:ext cx="2743200" cy="3124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itle 2"/>
          <p:cNvSpPr>
            <a:spLocks noGrp="1"/>
          </p:cNvSpPr>
          <p:nvPr>
            <p:ph type="title"/>
          </p:nvPr>
        </p:nvSpPr>
        <p:spPr/>
        <p:txBody>
          <a:bodyPr/>
          <a:lstStyle/>
          <a:p>
            <a:endParaRPr lang="en-US"/>
          </a:p>
        </p:txBody>
      </p:sp>
      <p:sp>
        <p:nvSpPr>
          <p:cNvPr id="7" name="Title 1"/>
          <p:cNvSpPr txBox="1">
            <a:spLocks/>
          </p:cNvSpPr>
          <p:nvPr/>
        </p:nvSpPr>
        <p:spPr>
          <a:xfrm>
            <a:off x="457200" y="304800"/>
            <a:ext cx="8229600" cy="1371600"/>
          </a:xfrm>
          <a:prstGeom prst="rect">
            <a:avLst/>
          </a:prstGeom>
          <a:solidFill>
            <a:schemeClr val="accent5">
              <a:lumMod val="40000"/>
              <a:lumOff val="60000"/>
            </a:schemeClr>
          </a:solidFill>
          <a:ln w="57150">
            <a:solidFill>
              <a:schemeClr val="bg2"/>
            </a:solidFill>
          </a:ln>
        </p:spPr>
        <p:txBody>
          <a:bodyPr anchor="b" anchorCtr="0">
            <a:normAutofit fontScale="97500"/>
            <a:scene3d>
              <a:camera prst="orthographicFront"/>
              <a:lightRig rig="soft" dir="t">
                <a:rot lat="0" lon="0" rev="2100000"/>
              </a:lightRig>
            </a:scene3d>
            <a:sp3d prstMaterial="matte">
              <a:bevelT w="38100" h="38100"/>
            </a:sp3d>
          </a:bodyPr>
          <a:lst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a:lstStyle>
          <a:p>
            <a:pPr>
              <a:lnSpc>
                <a:spcPts val="4400"/>
              </a:lnSpc>
            </a:pPr>
            <a:r>
              <a:rPr lang="en-US" sz="4000" dirty="0" smtClean="0">
                <a:solidFill>
                  <a:schemeClr val="tx1"/>
                </a:solidFill>
                <a:effectLst/>
              </a:rPr>
              <a:t>A Glance Into the Food Culture of </a:t>
            </a:r>
            <a:r>
              <a:rPr lang="en-US" dirty="0" smtClean="0">
                <a:solidFill>
                  <a:schemeClr val="accent1"/>
                </a:solidFill>
                <a:effectLst/>
              </a:rPr>
              <a:t>Mexico</a:t>
            </a:r>
            <a:endParaRPr lang="en-US" dirty="0">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295400"/>
          </a:xfrm>
          <a:solidFill>
            <a:schemeClr val="accent5">
              <a:lumMod val="40000"/>
              <a:lumOff val="60000"/>
            </a:schemeClr>
          </a:solidFill>
          <a:ln w="76200">
            <a:solidFill>
              <a:schemeClr val="bg2"/>
            </a:solidFill>
          </a:ln>
        </p:spPr>
        <p:txBody>
          <a:bodyPr>
            <a:normAutofit/>
          </a:bodyPr>
          <a:lstStyle/>
          <a:p>
            <a:pPr algn="l"/>
            <a:r>
              <a:rPr lang="en-US" sz="6700" dirty="0" smtClean="0">
                <a:solidFill>
                  <a:schemeClr val="tx1"/>
                </a:solidFill>
                <a:effectLst/>
              </a:rPr>
              <a:t> North Dakota</a:t>
            </a:r>
            <a:endParaRPr lang="en-US" sz="6700" dirty="0">
              <a:solidFill>
                <a:schemeClr val="tx1"/>
              </a:solidFill>
              <a:effectLs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87344071"/>
              </p:ext>
            </p:extLst>
          </p:nvPr>
        </p:nvGraphicFramePr>
        <p:xfrm>
          <a:off x="-76200" y="1524000"/>
          <a:ext cx="9144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gPreview" descr="animals,bison,mammals,nature,Photographs"/>
          <p:cNvPicPr/>
          <p:nvPr/>
        </p:nvPicPr>
        <p:blipFill>
          <a:blip r:embed="rId8" cstate="print"/>
          <a:srcRect l="7385" t="18000" b="18000"/>
          <a:stretch>
            <a:fillRect/>
          </a:stretch>
        </p:blipFill>
        <p:spPr bwMode="auto">
          <a:xfrm rot="504716">
            <a:off x="6212226" y="324554"/>
            <a:ext cx="2611665" cy="178105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95400"/>
          </a:xfrm>
          <a:solidFill>
            <a:schemeClr val="accent5">
              <a:lumMod val="40000"/>
              <a:lumOff val="60000"/>
            </a:schemeClr>
          </a:solidFill>
          <a:ln w="76200">
            <a:solidFill>
              <a:schemeClr val="bg2"/>
            </a:solidFill>
          </a:ln>
        </p:spPr>
        <p:txBody>
          <a:bodyPr>
            <a:normAutofit/>
          </a:bodyPr>
          <a:lstStyle/>
          <a:p>
            <a:pPr>
              <a:lnSpc>
                <a:spcPts val="4400"/>
              </a:lnSpc>
            </a:pPr>
            <a:r>
              <a:rPr lang="en-US" sz="4000" dirty="0" smtClean="0">
                <a:solidFill>
                  <a:schemeClr val="tx1"/>
                </a:solidFill>
                <a:effectLst/>
              </a:rPr>
              <a:t>A Glance Into the Food Culture of </a:t>
            </a:r>
            <a:r>
              <a:rPr lang="en-US" dirty="0" smtClean="0">
                <a:solidFill>
                  <a:schemeClr val="accent1"/>
                </a:solidFill>
                <a:effectLst/>
              </a:rPr>
              <a:t>Bosnia</a:t>
            </a:r>
            <a:endParaRPr lang="en-US" dirty="0">
              <a:solidFill>
                <a:schemeClr val="accent1"/>
              </a:solidFill>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72254944"/>
              </p:ext>
            </p:extLst>
          </p:nvPr>
        </p:nvGraphicFramePr>
        <p:xfrm>
          <a:off x="2743200" y="1828800"/>
          <a:ext cx="60198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9394" name="Picture 2" descr="Bosnia,Bosnia and Herzegovina,countries or regions,Europe,geography,Herzegovina,maps"/>
          <p:cNvPicPr>
            <a:picLocks noChangeAspect="1" noChangeArrowheads="1"/>
          </p:cNvPicPr>
          <p:nvPr/>
        </p:nvPicPr>
        <p:blipFill>
          <a:blip r:embed="rId8" cstate="print"/>
          <a:srcRect/>
          <a:stretch>
            <a:fillRect/>
          </a:stretch>
        </p:blipFill>
        <p:spPr bwMode="auto">
          <a:xfrm>
            <a:off x="367351" y="1905000"/>
            <a:ext cx="2299649" cy="22996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4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66201">
            <a:off x="291151" y="4952998"/>
            <a:ext cx="2528249" cy="164623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41941318"/>
              </p:ext>
            </p:extLst>
          </p:nvPr>
        </p:nvGraphicFramePr>
        <p:xfrm>
          <a:off x="457200" y="2097157"/>
          <a:ext cx="6096000" cy="48370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457200" y="381000"/>
            <a:ext cx="8229600" cy="1371600"/>
          </a:xfrm>
          <a:prstGeom prst="rect">
            <a:avLst/>
          </a:prstGeom>
          <a:solidFill>
            <a:schemeClr val="accent5">
              <a:lumMod val="40000"/>
              <a:lumOff val="60000"/>
            </a:schemeClr>
          </a:solidFill>
          <a:ln w="76200">
            <a:solidFill>
              <a:schemeClr val="bg2"/>
            </a:solidFill>
          </a:ln>
        </p:spPr>
        <p:txBody>
          <a:bodyPr anchor="b" anchorCtr="0">
            <a:normAutofit fontScale="97500"/>
            <a:scene3d>
              <a:camera prst="orthographicFront"/>
              <a:lightRig rig="soft" dir="t">
                <a:rot lat="0" lon="0" rev="2100000"/>
              </a:lightRig>
            </a:scene3d>
            <a:sp3d prstMaterial="matte">
              <a:bevelT w="38100" h="38100"/>
            </a:sp3d>
          </a:bodyPr>
          <a:lst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a:lstStyle>
          <a:p>
            <a:pPr>
              <a:lnSpc>
                <a:spcPts val="4400"/>
              </a:lnSpc>
            </a:pPr>
            <a:r>
              <a:rPr lang="en-US" sz="4000" dirty="0" smtClean="0">
                <a:solidFill>
                  <a:schemeClr val="tx1"/>
                </a:solidFill>
                <a:effectLst/>
              </a:rPr>
              <a:t>A Glance Into the Food Culture of </a:t>
            </a:r>
            <a:r>
              <a:rPr lang="en-US" dirty="0" smtClean="0">
                <a:solidFill>
                  <a:schemeClr val="accent1"/>
                </a:solidFill>
                <a:effectLst/>
              </a:rPr>
              <a:t>Bosnia</a:t>
            </a:r>
            <a:endParaRPr lang="en-US" dirty="0">
              <a:solidFill>
                <a:schemeClr val="accent1"/>
              </a:solidFill>
              <a:effectLst/>
            </a:endParaRPr>
          </a:p>
        </p:txBody>
      </p:sp>
      <p:pic>
        <p:nvPicPr>
          <p:cNvPr id="1126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2200" y="3867150"/>
            <a:ext cx="2647950" cy="19859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4121810479"/>
              </p:ext>
            </p:extLst>
          </p:nvPr>
        </p:nvGraphicFramePr>
        <p:xfrm>
          <a:off x="457200" y="2190750"/>
          <a:ext cx="7620000" cy="3733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rotWithShape="1">
          <a:blip r:embed="rId8" cstate="print">
            <a:extLst>
              <a:ext uri="{28A0092B-C50C-407E-A947-70E740481C1C}">
                <a14:useLocalDpi xmlns:a14="http://schemas.microsoft.com/office/drawing/2010/main" val="0"/>
              </a:ext>
            </a:extLst>
          </a:blip>
          <a:srcRect l="22436" t="13161" b="24958"/>
          <a:stretch/>
        </p:blipFill>
        <p:spPr>
          <a:xfrm>
            <a:off x="4317998" y="3820160"/>
            <a:ext cx="3667704" cy="21945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itle 1"/>
          <p:cNvSpPr txBox="1">
            <a:spLocks/>
          </p:cNvSpPr>
          <p:nvPr/>
        </p:nvSpPr>
        <p:spPr>
          <a:xfrm>
            <a:off x="457200" y="381000"/>
            <a:ext cx="8229600" cy="1371600"/>
          </a:xfrm>
          <a:prstGeom prst="rect">
            <a:avLst/>
          </a:prstGeom>
          <a:solidFill>
            <a:schemeClr val="accent5">
              <a:lumMod val="40000"/>
              <a:lumOff val="60000"/>
            </a:schemeClr>
          </a:solidFill>
          <a:ln w="76200">
            <a:solidFill>
              <a:schemeClr val="bg2"/>
            </a:solidFill>
          </a:ln>
        </p:spPr>
        <p:txBody>
          <a:bodyPr anchor="b" anchorCtr="0">
            <a:normAutofit fontScale="97500"/>
            <a:scene3d>
              <a:camera prst="orthographicFront"/>
              <a:lightRig rig="soft" dir="t">
                <a:rot lat="0" lon="0" rev="2100000"/>
              </a:lightRig>
            </a:scene3d>
            <a:sp3d prstMaterial="matte">
              <a:bevelT w="38100" h="38100"/>
            </a:sp3d>
          </a:bodyPr>
          <a:lst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a:lstStyle>
          <a:p>
            <a:pPr>
              <a:lnSpc>
                <a:spcPts val="4400"/>
              </a:lnSpc>
            </a:pPr>
            <a:r>
              <a:rPr lang="en-US" sz="4000" dirty="0" smtClean="0">
                <a:solidFill>
                  <a:schemeClr val="tx1"/>
                </a:solidFill>
                <a:effectLst/>
              </a:rPr>
              <a:t>A Glance Into the Food Culture of </a:t>
            </a:r>
            <a:r>
              <a:rPr lang="en-US" dirty="0" smtClean="0">
                <a:solidFill>
                  <a:schemeClr val="accent1"/>
                </a:solidFill>
                <a:effectLst/>
              </a:rPr>
              <a:t>Bosnia</a:t>
            </a:r>
            <a:endParaRPr lang="en-US" dirty="0">
              <a:solidFill>
                <a:schemeClr val="accent1"/>
              </a:solidFill>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95400"/>
          </a:xfrm>
          <a:solidFill>
            <a:schemeClr val="accent5">
              <a:lumMod val="40000"/>
              <a:lumOff val="60000"/>
            </a:schemeClr>
          </a:solidFill>
          <a:ln w="76200">
            <a:solidFill>
              <a:schemeClr val="bg2"/>
            </a:solidFill>
          </a:ln>
        </p:spPr>
        <p:txBody>
          <a:bodyPr>
            <a:normAutofit/>
          </a:bodyPr>
          <a:lstStyle/>
          <a:p>
            <a:pPr>
              <a:lnSpc>
                <a:spcPts val="4400"/>
              </a:lnSpc>
            </a:pPr>
            <a:r>
              <a:rPr lang="en-US" sz="3600" dirty="0">
                <a:solidFill>
                  <a:schemeClr val="tx1"/>
                </a:solidFill>
                <a:effectLst/>
              </a:rPr>
              <a:t>A Glance Into </a:t>
            </a:r>
            <a:r>
              <a:rPr lang="en-US" sz="3600" dirty="0" smtClean="0">
                <a:solidFill>
                  <a:schemeClr val="tx1"/>
                </a:solidFill>
                <a:effectLst/>
              </a:rPr>
              <a:t>the </a:t>
            </a:r>
            <a:r>
              <a:rPr lang="en-US" sz="3600" dirty="0">
                <a:solidFill>
                  <a:schemeClr val="tx1"/>
                </a:solidFill>
                <a:effectLst/>
              </a:rPr>
              <a:t>Food Culture </a:t>
            </a:r>
            <a:r>
              <a:rPr lang="en-US" sz="3600" dirty="0" smtClean="0">
                <a:solidFill>
                  <a:schemeClr val="tx1"/>
                </a:solidFill>
                <a:effectLst/>
              </a:rPr>
              <a:t>of the</a:t>
            </a:r>
            <a:r>
              <a:rPr lang="en-US" sz="3600" dirty="0" smtClean="0">
                <a:solidFill>
                  <a:schemeClr val="accent1"/>
                </a:solidFill>
                <a:effectLst/>
              </a:rPr>
              <a:t> </a:t>
            </a:r>
            <a:r>
              <a:rPr lang="en-US" dirty="0" smtClean="0">
                <a:solidFill>
                  <a:schemeClr val="accent1"/>
                </a:solidFill>
                <a:effectLst/>
              </a:rPr>
              <a:t>Kurdish</a:t>
            </a:r>
            <a:endParaRPr lang="en-US" dirty="0">
              <a:solidFill>
                <a:schemeClr val="accent1"/>
              </a:solidFill>
              <a:effectLst/>
            </a:endParaRPr>
          </a:p>
        </p:txBody>
      </p:sp>
      <p:graphicFrame>
        <p:nvGraphicFramePr>
          <p:cNvPr id="16" name="Content Placeholder 15"/>
          <p:cNvGraphicFramePr>
            <a:graphicFrameLocks noGrp="1"/>
          </p:cNvGraphicFramePr>
          <p:nvPr>
            <p:ph sz="half" idx="1"/>
            <p:extLst>
              <p:ext uri="{D42A27DB-BD31-4B8C-83A1-F6EECF244321}">
                <p14:modId xmlns:p14="http://schemas.microsoft.com/office/powerpoint/2010/main" val="1681884209"/>
              </p:ext>
            </p:extLst>
          </p:nvPr>
        </p:nvGraphicFramePr>
        <p:xfrm>
          <a:off x="457200" y="1676400"/>
          <a:ext cx="5705476"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290"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9033" b="22556"/>
          <a:stretch/>
        </p:blipFill>
        <p:spPr bwMode="auto">
          <a:xfrm>
            <a:off x="5334000" y="3969763"/>
            <a:ext cx="2848048" cy="235483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grpSp>
        <p:nvGrpSpPr>
          <p:cNvPr id="3" name="Group 2"/>
          <p:cNvGrpSpPr/>
          <p:nvPr/>
        </p:nvGrpSpPr>
        <p:grpSpPr>
          <a:xfrm rot="460533">
            <a:off x="6400800" y="2175312"/>
            <a:ext cx="2219325" cy="1302793"/>
            <a:chOff x="6353175" y="1821407"/>
            <a:chExt cx="2219325" cy="1302793"/>
          </a:xfrm>
        </p:grpSpPr>
        <p:sp>
          <p:nvSpPr>
            <p:cNvPr id="5" name="Rectangle 4"/>
            <p:cNvSpPr/>
            <p:nvPr/>
          </p:nvSpPr>
          <p:spPr>
            <a:xfrm>
              <a:off x="6362700" y="1821407"/>
              <a:ext cx="2209800" cy="1295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12-Point Star 11"/>
            <p:cNvSpPr/>
            <p:nvPr/>
          </p:nvSpPr>
          <p:spPr>
            <a:xfrm>
              <a:off x="7234237" y="2231409"/>
              <a:ext cx="457200" cy="484401"/>
            </a:xfrm>
            <a:prstGeom prst="star1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360991" y="1828800"/>
              <a:ext cx="2211509"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353175" y="2736850"/>
              <a:ext cx="2219325" cy="387350"/>
            </a:xfrm>
            <a:prstGeom prst="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half" idx="1"/>
            <p:extLst>
              <p:ext uri="{D42A27DB-BD31-4B8C-83A1-F6EECF244321}">
                <p14:modId xmlns:p14="http://schemas.microsoft.com/office/powerpoint/2010/main" val="4249441472"/>
              </p:ext>
            </p:extLst>
          </p:nvPr>
        </p:nvGraphicFramePr>
        <p:xfrm>
          <a:off x="457200" y="18288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http://lh3.ggpht.com/_I6CUHNfmSSE/SynR-UHQTiI/AAAAAAAAEY0/RQu5aSed85Q/kurdish%20sour%20rice%20small%20178.jpg"/>
          <p:cNvPicPr/>
          <p:nvPr/>
        </p:nvPicPr>
        <p:blipFill>
          <a:blip r:embed="rId8" cstate="print"/>
          <a:srcRect/>
          <a:stretch>
            <a:fillRect/>
          </a:stretch>
        </p:blipFill>
        <p:spPr bwMode="auto">
          <a:xfrm>
            <a:off x="6019800" y="4495800"/>
            <a:ext cx="2228850" cy="205263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itle 1"/>
          <p:cNvSpPr>
            <a:spLocks noGrp="1"/>
          </p:cNvSpPr>
          <p:nvPr>
            <p:ph type="title"/>
          </p:nvPr>
        </p:nvSpPr>
        <p:spPr>
          <a:xfrm>
            <a:off x="457200" y="304800"/>
            <a:ext cx="8229600" cy="1295400"/>
          </a:xfrm>
          <a:solidFill>
            <a:schemeClr val="accent5">
              <a:lumMod val="40000"/>
              <a:lumOff val="60000"/>
            </a:schemeClr>
          </a:solidFill>
          <a:ln w="76200">
            <a:solidFill>
              <a:schemeClr val="bg2"/>
            </a:solidFill>
          </a:ln>
        </p:spPr>
        <p:txBody>
          <a:bodyPr>
            <a:normAutofit/>
          </a:bodyPr>
          <a:lstStyle/>
          <a:p>
            <a:pPr>
              <a:lnSpc>
                <a:spcPts val="4400"/>
              </a:lnSpc>
            </a:pPr>
            <a:r>
              <a:rPr lang="en-US" sz="3600" dirty="0">
                <a:solidFill>
                  <a:schemeClr val="tx1"/>
                </a:solidFill>
                <a:effectLst/>
              </a:rPr>
              <a:t>A Glance Into </a:t>
            </a:r>
            <a:r>
              <a:rPr lang="en-US" sz="3600" dirty="0" smtClean="0">
                <a:solidFill>
                  <a:schemeClr val="tx1"/>
                </a:solidFill>
                <a:effectLst/>
              </a:rPr>
              <a:t>the </a:t>
            </a:r>
            <a:r>
              <a:rPr lang="en-US" sz="3600" dirty="0">
                <a:solidFill>
                  <a:schemeClr val="tx1"/>
                </a:solidFill>
                <a:effectLst/>
              </a:rPr>
              <a:t>Food Culture </a:t>
            </a:r>
            <a:r>
              <a:rPr lang="en-US" sz="3600" dirty="0" smtClean="0">
                <a:solidFill>
                  <a:schemeClr val="tx1"/>
                </a:solidFill>
                <a:effectLst/>
              </a:rPr>
              <a:t>of the</a:t>
            </a:r>
            <a:r>
              <a:rPr lang="en-US" sz="3600" dirty="0" smtClean="0">
                <a:solidFill>
                  <a:schemeClr val="accent1"/>
                </a:solidFill>
                <a:effectLst/>
              </a:rPr>
              <a:t> </a:t>
            </a:r>
            <a:r>
              <a:rPr lang="en-US" dirty="0" smtClean="0">
                <a:solidFill>
                  <a:schemeClr val="accent1"/>
                </a:solidFill>
                <a:effectLst/>
              </a:rPr>
              <a:t>Kurdish</a:t>
            </a:r>
            <a:endParaRPr lang="en-US" dirty="0">
              <a:solidFill>
                <a:schemeClr val="accent1"/>
              </a:solidFill>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58070889"/>
              </p:ext>
            </p:extLst>
          </p:nvPr>
        </p:nvGraphicFramePr>
        <p:xfrm>
          <a:off x="457200" y="1953336"/>
          <a:ext cx="6781800" cy="4599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314"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5171" t="14179" r="16934"/>
          <a:stretch/>
        </p:blipFill>
        <p:spPr bwMode="auto">
          <a:xfrm rot="518918">
            <a:off x="7013221" y="2991084"/>
            <a:ext cx="1816103" cy="22956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3315"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6823" r="20462" b="17321"/>
          <a:stretch/>
        </p:blipFill>
        <p:spPr bwMode="auto">
          <a:xfrm>
            <a:off x="6331307" y="4925833"/>
            <a:ext cx="2126893" cy="17610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8" name="Title 1"/>
          <p:cNvSpPr txBox="1">
            <a:spLocks/>
          </p:cNvSpPr>
          <p:nvPr/>
        </p:nvSpPr>
        <p:spPr>
          <a:xfrm>
            <a:off x="477078" y="381000"/>
            <a:ext cx="8229600" cy="1371600"/>
          </a:xfrm>
          <a:prstGeom prst="rect">
            <a:avLst/>
          </a:prstGeom>
          <a:solidFill>
            <a:schemeClr val="accent5">
              <a:lumMod val="40000"/>
              <a:lumOff val="60000"/>
            </a:schemeClr>
          </a:solidFill>
          <a:ln w="76200">
            <a:solidFill>
              <a:schemeClr val="bg2"/>
            </a:solidFill>
          </a:ln>
        </p:spPr>
        <p:txBody>
          <a:bodyPr anchor="b" anchorCtr="0">
            <a:normAutofit fontScale="97500"/>
            <a:scene3d>
              <a:camera prst="orthographicFront"/>
              <a:lightRig rig="soft" dir="t">
                <a:rot lat="0" lon="0" rev="2100000"/>
              </a:lightRig>
            </a:scene3d>
            <a:sp3d prstMaterial="matte">
              <a:bevelT w="38100" h="38100"/>
            </a:sp3d>
          </a:bodyPr>
          <a:lst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a:lstStyle>
          <a:p>
            <a:pPr>
              <a:lnSpc>
                <a:spcPts val="4400"/>
              </a:lnSpc>
            </a:pPr>
            <a:r>
              <a:rPr lang="en-US" sz="4000" dirty="0" smtClean="0">
                <a:solidFill>
                  <a:schemeClr val="tx1"/>
                </a:solidFill>
                <a:effectLst/>
              </a:rPr>
              <a:t>A Glance Into the Food Culture of </a:t>
            </a:r>
            <a:r>
              <a:rPr lang="en-US" dirty="0" smtClean="0">
                <a:solidFill>
                  <a:schemeClr val="accent1"/>
                </a:solidFill>
                <a:effectLst/>
              </a:rPr>
              <a:t>Liberia</a:t>
            </a:r>
            <a:endParaRPr lang="en-US" dirty="0">
              <a:effectLst/>
            </a:endParaRPr>
          </a:p>
        </p:txBody>
      </p:sp>
      <p:pic>
        <p:nvPicPr>
          <p:cNvPr id="50178" name="Picture 2" descr="Africa,countries or regions,geography,Liberia,maps"/>
          <p:cNvPicPr>
            <a:picLocks noChangeAspect="1" noChangeArrowheads="1"/>
          </p:cNvPicPr>
          <p:nvPr/>
        </p:nvPicPr>
        <p:blipFill>
          <a:blip r:embed="rId10" cstate="print"/>
          <a:srcRect/>
          <a:stretch>
            <a:fillRect/>
          </a:stretch>
        </p:blipFill>
        <p:spPr bwMode="auto">
          <a:xfrm>
            <a:off x="6172200" y="1447800"/>
            <a:ext cx="1688124" cy="1828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89794684"/>
              </p:ext>
            </p:extLst>
          </p:nvPr>
        </p:nvGraphicFramePr>
        <p:xfrm>
          <a:off x="457200" y="210343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http://www.ars.usda.gov/is/graphics/photos/aug98/k8136-1i.jpg"/>
          <p:cNvPicPr/>
          <p:nvPr/>
        </p:nvPicPr>
        <p:blipFill>
          <a:blip r:embed="rId8" cstate="print"/>
          <a:srcRect/>
          <a:stretch>
            <a:fillRect/>
          </a:stretch>
        </p:blipFill>
        <p:spPr bwMode="auto">
          <a:xfrm>
            <a:off x="6324601" y="4114800"/>
            <a:ext cx="2057400" cy="252711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itle 1"/>
          <p:cNvSpPr txBox="1">
            <a:spLocks/>
          </p:cNvSpPr>
          <p:nvPr/>
        </p:nvSpPr>
        <p:spPr>
          <a:xfrm>
            <a:off x="477078" y="381000"/>
            <a:ext cx="8229600" cy="1371600"/>
          </a:xfrm>
          <a:prstGeom prst="rect">
            <a:avLst/>
          </a:prstGeom>
          <a:solidFill>
            <a:schemeClr val="accent5">
              <a:lumMod val="40000"/>
              <a:lumOff val="60000"/>
            </a:schemeClr>
          </a:solidFill>
          <a:ln w="76200">
            <a:solidFill>
              <a:schemeClr val="bg2"/>
            </a:solidFill>
          </a:ln>
        </p:spPr>
        <p:txBody>
          <a:bodyPr anchor="b" anchorCtr="0">
            <a:normAutofit fontScale="97500"/>
            <a:scene3d>
              <a:camera prst="orthographicFront"/>
              <a:lightRig rig="soft" dir="t">
                <a:rot lat="0" lon="0" rev="2100000"/>
              </a:lightRig>
            </a:scene3d>
            <a:sp3d prstMaterial="matte">
              <a:bevelT w="38100" h="38100"/>
            </a:sp3d>
          </a:bodyPr>
          <a:lst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a:lstStyle>
          <a:p>
            <a:pPr>
              <a:lnSpc>
                <a:spcPts val="4400"/>
              </a:lnSpc>
            </a:pPr>
            <a:r>
              <a:rPr lang="en-US" sz="4000" dirty="0" smtClean="0">
                <a:solidFill>
                  <a:schemeClr val="tx1"/>
                </a:solidFill>
                <a:effectLst/>
              </a:rPr>
              <a:t>A Glance Into the Food Culture of </a:t>
            </a:r>
            <a:r>
              <a:rPr lang="en-US" dirty="0" smtClean="0">
                <a:solidFill>
                  <a:schemeClr val="accent1"/>
                </a:solidFill>
                <a:effectLst/>
              </a:rPr>
              <a:t>Liberia</a:t>
            </a:r>
            <a:endParaRPr lang="en-US" dirty="0">
              <a:effectLst/>
            </a:endParaRPr>
          </a:p>
        </p:txBody>
      </p:sp>
      <p:pic>
        <p:nvPicPr>
          <p:cNvPr id="48130" name="Picture 2" descr="Africa,countries,countries or regions,flags,Liberia,Liberian,national flags,western Africa"/>
          <p:cNvPicPr>
            <a:picLocks noChangeAspect="1" noChangeArrowheads="1"/>
          </p:cNvPicPr>
          <p:nvPr/>
        </p:nvPicPr>
        <p:blipFill>
          <a:blip r:embed="rId9" cstate="print"/>
          <a:srcRect t="24615" b="23692"/>
          <a:stretch>
            <a:fillRect/>
          </a:stretch>
        </p:blipFill>
        <p:spPr bwMode="auto">
          <a:xfrm>
            <a:off x="336404" y="1268906"/>
            <a:ext cx="1900692" cy="10170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95400"/>
          </a:xfrm>
          <a:solidFill>
            <a:schemeClr val="accent5">
              <a:lumMod val="40000"/>
              <a:lumOff val="60000"/>
            </a:schemeClr>
          </a:solidFill>
          <a:ln w="76200">
            <a:solidFill>
              <a:schemeClr val="bg2"/>
            </a:solidFill>
          </a:ln>
        </p:spPr>
        <p:txBody>
          <a:bodyPr>
            <a:normAutofit/>
          </a:bodyPr>
          <a:lstStyle/>
          <a:p>
            <a:pPr>
              <a:lnSpc>
                <a:spcPts val="4400"/>
              </a:lnSpc>
            </a:pPr>
            <a:r>
              <a:rPr lang="en-US" sz="4000" dirty="0">
                <a:solidFill>
                  <a:schemeClr val="tx1"/>
                </a:solidFill>
                <a:effectLst/>
              </a:rPr>
              <a:t>A Glance Into </a:t>
            </a:r>
            <a:r>
              <a:rPr lang="en-US" sz="4000" dirty="0" smtClean="0">
                <a:solidFill>
                  <a:schemeClr val="tx1"/>
                </a:solidFill>
                <a:effectLst/>
              </a:rPr>
              <a:t>the </a:t>
            </a:r>
            <a:r>
              <a:rPr lang="en-US" sz="4000" dirty="0">
                <a:solidFill>
                  <a:schemeClr val="tx1"/>
                </a:solidFill>
                <a:effectLst/>
              </a:rPr>
              <a:t>Food Culture of</a:t>
            </a:r>
            <a:r>
              <a:rPr lang="en-US" sz="4000" dirty="0">
                <a:effectLst/>
              </a:rPr>
              <a:t> </a:t>
            </a:r>
            <a:r>
              <a:rPr lang="en-US" dirty="0" smtClean="0">
                <a:solidFill>
                  <a:schemeClr val="accent1"/>
                </a:solidFill>
                <a:effectLst/>
              </a:rPr>
              <a:t>Somalia</a:t>
            </a:r>
            <a:endParaRPr lang="en-US" dirty="0">
              <a:solidFill>
                <a:schemeClr val="accent1"/>
              </a:solidFill>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38702057"/>
              </p:ext>
            </p:extLst>
          </p:nvPr>
        </p:nvGraphicFramePr>
        <p:xfrm>
          <a:off x="457200" y="1600200"/>
          <a:ext cx="8229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6082" name="Picture 2" descr="Africa,countries or regions,geography,maps,Somalia"/>
          <p:cNvPicPr>
            <a:picLocks noChangeAspect="1" noChangeArrowheads="1"/>
          </p:cNvPicPr>
          <p:nvPr/>
        </p:nvPicPr>
        <p:blipFill>
          <a:blip r:embed="rId8" cstate="print"/>
          <a:srcRect/>
          <a:stretch>
            <a:fillRect/>
          </a:stretch>
        </p:blipFill>
        <p:spPr bwMode="auto">
          <a:xfrm>
            <a:off x="6629400" y="1219200"/>
            <a:ext cx="1600201" cy="1600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304800"/>
            <a:ext cx="8229600" cy="1295400"/>
          </a:xfrm>
          <a:solidFill>
            <a:schemeClr val="accent5">
              <a:lumMod val="40000"/>
              <a:lumOff val="60000"/>
            </a:schemeClr>
          </a:solidFill>
          <a:ln w="76200">
            <a:solidFill>
              <a:schemeClr val="bg2"/>
            </a:solidFill>
          </a:ln>
        </p:spPr>
        <p:txBody>
          <a:bodyPr>
            <a:normAutofit/>
          </a:bodyPr>
          <a:lstStyle/>
          <a:p>
            <a:pPr>
              <a:lnSpc>
                <a:spcPts val="4400"/>
              </a:lnSpc>
            </a:pPr>
            <a:r>
              <a:rPr lang="en-US" sz="4000" dirty="0">
                <a:solidFill>
                  <a:schemeClr val="tx1"/>
                </a:solidFill>
                <a:effectLst/>
              </a:rPr>
              <a:t>A Glance Into </a:t>
            </a:r>
            <a:r>
              <a:rPr lang="en-US" sz="4000" dirty="0" smtClean="0">
                <a:solidFill>
                  <a:schemeClr val="tx1"/>
                </a:solidFill>
                <a:effectLst/>
              </a:rPr>
              <a:t>the </a:t>
            </a:r>
            <a:r>
              <a:rPr lang="en-US" sz="4000" dirty="0">
                <a:solidFill>
                  <a:schemeClr val="tx1"/>
                </a:solidFill>
                <a:effectLst/>
              </a:rPr>
              <a:t>Food Culture of</a:t>
            </a:r>
            <a:r>
              <a:rPr lang="en-US" sz="4000" dirty="0">
                <a:effectLst/>
              </a:rPr>
              <a:t> </a:t>
            </a:r>
            <a:r>
              <a:rPr lang="en-US" dirty="0" smtClean="0">
                <a:solidFill>
                  <a:schemeClr val="accent1"/>
                </a:solidFill>
                <a:effectLst/>
              </a:rPr>
              <a:t>Somalia</a:t>
            </a:r>
            <a:endParaRPr lang="en-US" dirty="0">
              <a:solidFill>
                <a:schemeClr val="accent1"/>
              </a:solidFill>
              <a:effectLs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58621593"/>
              </p:ext>
            </p:extLst>
          </p:nvPr>
        </p:nvGraphicFramePr>
        <p:xfrm>
          <a:off x="457200" y="1600200"/>
          <a:ext cx="8229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33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48400" y="1203252"/>
            <a:ext cx="2286000" cy="14637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94916655"/>
              </p:ext>
            </p:extLst>
          </p:nvPr>
        </p:nvGraphicFramePr>
        <p:xfrm>
          <a:off x="473122" y="1981200"/>
          <a:ext cx="8229600" cy="3428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a:spLocks noGrp="1"/>
          </p:cNvSpPr>
          <p:nvPr>
            <p:ph type="title"/>
          </p:nvPr>
        </p:nvSpPr>
        <p:spPr>
          <a:xfrm>
            <a:off x="457200" y="304800"/>
            <a:ext cx="8229600" cy="1295400"/>
          </a:xfrm>
          <a:solidFill>
            <a:schemeClr val="accent5">
              <a:lumMod val="40000"/>
              <a:lumOff val="60000"/>
            </a:schemeClr>
          </a:solidFill>
          <a:ln w="76200">
            <a:solidFill>
              <a:schemeClr val="bg2"/>
            </a:solidFill>
          </a:ln>
        </p:spPr>
        <p:txBody>
          <a:bodyPr>
            <a:normAutofit/>
          </a:bodyPr>
          <a:lstStyle/>
          <a:p>
            <a:pPr>
              <a:lnSpc>
                <a:spcPts val="4400"/>
              </a:lnSpc>
            </a:pPr>
            <a:r>
              <a:rPr lang="en-US" sz="4000" dirty="0">
                <a:solidFill>
                  <a:schemeClr val="tx1"/>
                </a:solidFill>
                <a:effectLst/>
              </a:rPr>
              <a:t>A Glance Into </a:t>
            </a:r>
            <a:r>
              <a:rPr lang="en-US" sz="4000" dirty="0" smtClean="0">
                <a:solidFill>
                  <a:schemeClr val="tx1"/>
                </a:solidFill>
                <a:effectLst/>
              </a:rPr>
              <a:t>the </a:t>
            </a:r>
            <a:r>
              <a:rPr lang="en-US" sz="4000" dirty="0">
                <a:solidFill>
                  <a:schemeClr val="tx1"/>
                </a:solidFill>
                <a:effectLst/>
              </a:rPr>
              <a:t>Food Culture of</a:t>
            </a:r>
            <a:r>
              <a:rPr lang="en-US" sz="4000" dirty="0">
                <a:effectLst/>
              </a:rPr>
              <a:t> </a:t>
            </a:r>
            <a:r>
              <a:rPr lang="en-US" dirty="0" smtClean="0">
                <a:solidFill>
                  <a:schemeClr val="accent1"/>
                </a:solidFill>
                <a:effectLst/>
              </a:rPr>
              <a:t>Somalia</a:t>
            </a:r>
            <a:endParaRPr lang="en-US" dirty="0">
              <a:solidFill>
                <a:schemeClr val="accent1"/>
              </a:solidFill>
              <a:effectLst/>
            </a:endParaRP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3124200"/>
            <a:ext cx="3846544" cy="29260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gPreview" descr="3-Ds,around the world,clipped images,communities,cooperation,cropped images,cropped pictures,cutouts,figures,global,globes,icons,people,planets,PNG,PowerPoint,PresentationPro,symbols,teams,transparent background,unity,web elements,worlds,worldwide"/>
          <p:cNvPicPr/>
          <p:nvPr/>
        </p:nvPicPr>
        <p:blipFill>
          <a:blip r:embed="rId3" cstate="print"/>
          <a:srcRect/>
          <a:stretch>
            <a:fillRect/>
          </a:stretch>
        </p:blipFill>
        <p:spPr bwMode="auto">
          <a:xfrm>
            <a:off x="0" y="-960809"/>
            <a:ext cx="9144000" cy="8868993"/>
          </a:xfrm>
          <a:prstGeom prst="rect">
            <a:avLst/>
          </a:prstGeom>
          <a:noFill/>
          <a:ln w="9525">
            <a:noFill/>
            <a:miter lim="800000"/>
            <a:headEnd/>
            <a:tailEnd/>
          </a:ln>
        </p:spPr>
      </p:pic>
      <p:graphicFrame>
        <p:nvGraphicFramePr>
          <p:cNvPr id="4" name="Content Placeholder 3"/>
          <p:cNvGraphicFramePr>
            <a:graphicFrameLocks noGrp="1"/>
          </p:cNvGraphicFramePr>
          <p:nvPr>
            <p:ph idx="1"/>
            <p:extLst>
              <p:ext uri="{D42A27DB-BD31-4B8C-83A1-F6EECF244321}">
                <p14:modId xmlns:p14="http://schemas.microsoft.com/office/powerpoint/2010/main" val="3592316062"/>
              </p:ext>
            </p:extLst>
          </p:nvPr>
        </p:nvGraphicFramePr>
        <p:xfrm>
          <a:off x="304800" y="762000"/>
          <a:ext cx="8407400" cy="5867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304800"/>
            <a:ext cx="8229600" cy="1295400"/>
          </a:xfrm>
          <a:solidFill>
            <a:schemeClr val="accent5">
              <a:lumMod val="40000"/>
              <a:lumOff val="60000"/>
            </a:schemeClr>
          </a:solidFill>
          <a:ln w="76200">
            <a:solidFill>
              <a:schemeClr val="bg2"/>
            </a:solidFill>
          </a:ln>
        </p:spPr>
        <p:txBody>
          <a:bodyPr>
            <a:normAutofit/>
          </a:bodyPr>
          <a:lstStyle/>
          <a:p>
            <a:pPr>
              <a:lnSpc>
                <a:spcPts val="4400"/>
              </a:lnSpc>
            </a:pPr>
            <a:r>
              <a:rPr lang="en-US" sz="4000" dirty="0">
                <a:solidFill>
                  <a:schemeClr val="tx1"/>
                </a:solidFill>
                <a:effectLst/>
              </a:rPr>
              <a:t>A Glance Into </a:t>
            </a:r>
            <a:r>
              <a:rPr lang="en-US" sz="4000" dirty="0" smtClean="0">
                <a:solidFill>
                  <a:schemeClr val="tx1"/>
                </a:solidFill>
                <a:effectLst/>
              </a:rPr>
              <a:t>the </a:t>
            </a:r>
            <a:r>
              <a:rPr lang="en-US" sz="4000" dirty="0">
                <a:solidFill>
                  <a:schemeClr val="tx1"/>
                </a:solidFill>
                <a:effectLst/>
              </a:rPr>
              <a:t>Food Culture of</a:t>
            </a:r>
            <a:r>
              <a:rPr lang="en-US" sz="4000" dirty="0">
                <a:effectLst/>
              </a:rPr>
              <a:t> </a:t>
            </a:r>
            <a:r>
              <a:rPr lang="en-US" sz="4000" dirty="0" smtClean="0">
                <a:effectLst/>
              </a:rPr>
              <a:t/>
            </a:r>
            <a:br>
              <a:rPr lang="en-US" sz="4000" dirty="0" smtClean="0">
                <a:effectLst/>
              </a:rPr>
            </a:br>
            <a:r>
              <a:rPr lang="en-US" dirty="0" smtClean="0">
                <a:solidFill>
                  <a:schemeClr val="accent1"/>
                </a:solidFill>
                <a:effectLst/>
              </a:rPr>
              <a:t>Sudan</a:t>
            </a:r>
            <a:endParaRPr lang="en-US" dirty="0">
              <a:solidFill>
                <a:schemeClr val="accent1"/>
              </a:solidFill>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9602412"/>
              </p:ext>
            </p:extLst>
          </p:nvPr>
        </p:nvGraphicFramePr>
        <p:xfrm>
          <a:off x="454927" y="2057400"/>
          <a:ext cx="7850873"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9938" name="Picture 2" descr="Africa,countries or regions,geography,maps,Sudan"/>
          <p:cNvPicPr>
            <a:picLocks noChangeAspect="1" noChangeArrowheads="1"/>
          </p:cNvPicPr>
          <p:nvPr/>
        </p:nvPicPr>
        <p:blipFill>
          <a:blip r:embed="rId8" cstate="print"/>
          <a:srcRect/>
          <a:stretch>
            <a:fillRect/>
          </a:stretch>
        </p:blipFill>
        <p:spPr bwMode="auto">
          <a:xfrm>
            <a:off x="6255224" y="1125660"/>
            <a:ext cx="1828800" cy="15239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9940" name="Picture 4" descr="beans,bowls,chana masala,chickpeas,chole,chole masala,dining,dishes,foods,garnishes,Indian food,Indians,iStockphoto,legumes,meals,Photographs,potatoes,sauces,stews"/>
          <p:cNvPicPr>
            <a:picLocks noChangeAspect="1" noChangeArrowheads="1"/>
          </p:cNvPicPr>
          <p:nvPr/>
        </p:nvPicPr>
        <p:blipFill>
          <a:blip r:embed="rId9" cstate="print"/>
          <a:srcRect l="14769" t="8923" r="13846"/>
          <a:stretch>
            <a:fillRect/>
          </a:stretch>
        </p:blipFill>
        <p:spPr bwMode="auto">
          <a:xfrm rot="763349">
            <a:off x="6791847" y="2833204"/>
            <a:ext cx="1943258" cy="24793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9942" name="Picture 6" descr="agriculture,crops,grains,Photographs,wheat"/>
          <p:cNvPicPr>
            <a:picLocks noChangeAspect="1" noChangeArrowheads="1"/>
          </p:cNvPicPr>
          <p:nvPr/>
        </p:nvPicPr>
        <p:blipFill>
          <a:blip r:embed="rId10" cstate="print"/>
          <a:srcRect l="12308" r="13846"/>
          <a:stretch>
            <a:fillRect/>
          </a:stretch>
        </p:blipFill>
        <p:spPr bwMode="auto">
          <a:xfrm rot="16013818">
            <a:off x="6467662" y="4764868"/>
            <a:ext cx="1403924" cy="22727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304800"/>
            <a:ext cx="8229600" cy="1295400"/>
          </a:xfrm>
          <a:solidFill>
            <a:schemeClr val="accent5">
              <a:lumMod val="40000"/>
              <a:lumOff val="60000"/>
            </a:schemeClr>
          </a:solidFill>
          <a:ln w="76200">
            <a:solidFill>
              <a:schemeClr val="bg2"/>
            </a:solidFill>
          </a:ln>
        </p:spPr>
        <p:txBody>
          <a:bodyPr>
            <a:normAutofit/>
          </a:bodyPr>
          <a:lstStyle/>
          <a:p>
            <a:pPr>
              <a:lnSpc>
                <a:spcPts val="4400"/>
              </a:lnSpc>
            </a:pPr>
            <a:r>
              <a:rPr lang="en-US" sz="4000" dirty="0">
                <a:solidFill>
                  <a:schemeClr val="tx1"/>
                </a:solidFill>
                <a:effectLst/>
              </a:rPr>
              <a:t>A Glance Into </a:t>
            </a:r>
            <a:r>
              <a:rPr lang="en-US" sz="4000" dirty="0" smtClean="0">
                <a:solidFill>
                  <a:schemeClr val="tx1"/>
                </a:solidFill>
                <a:effectLst/>
              </a:rPr>
              <a:t>the </a:t>
            </a:r>
            <a:r>
              <a:rPr lang="en-US" sz="4000" dirty="0">
                <a:solidFill>
                  <a:schemeClr val="tx1"/>
                </a:solidFill>
                <a:effectLst/>
              </a:rPr>
              <a:t>Food Culture of</a:t>
            </a:r>
            <a:r>
              <a:rPr lang="en-US" sz="4000" dirty="0">
                <a:effectLst/>
              </a:rPr>
              <a:t> </a:t>
            </a:r>
            <a:r>
              <a:rPr lang="en-US" sz="4000" dirty="0" smtClean="0">
                <a:effectLst/>
              </a:rPr>
              <a:t/>
            </a:r>
            <a:br>
              <a:rPr lang="en-US" sz="4000" dirty="0" smtClean="0">
                <a:effectLst/>
              </a:rPr>
            </a:br>
            <a:r>
              <a:rPr lang="en-US" dirty="0" smtClean="0">
                <a:solidFill>
                  <a:schemeClr val="accent1"/>
                </a:solidFill>
                <a:effectLst/>
              </a:rPr>
              <a:t>Sudan</a:t>
            </a:r>
            <a:endParaRPr lang="en-US" dirty="0">
              <a:solidFill>
                <a:schemeClr val="accent1"/>
              </a:solidFill>
              <a:effectLs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04824480"/>
              </p:ext>
            </p:extLst>
          </p:nvPr>
        </p:nvGraphicFramePr>
        <p:xfrm>
          <a:off x="838200" y="2286000"/>
          <a:ext cx="78486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362"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4319" b="24539"/>
          <a:stretch/>
        </p:blipFill>
        <p:spPr bwMode="auto">
          <a:xfrm>
            <a:off x="304800" y="1126331"/>
            <a:ext cx="2209800" cy="13120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304800"/>
            <a:ext cx="8229600" cy="1295400"/>
          </a:xfrm>
          <a:solidFill>
            <a:schemeClr val="accent5">
              <a:lumMod val="40000"/>
              <a:lumOff val="60000"/>
            </a:schemeClr>
          </a:solidFill>
          <a:ln w="76200">
            <a:solidFill>
              <a:schemeClr val="bg2"/>
            </a:solidFill>
          </a:ln>
        </p:spPr>
        <p:txBody>
          <a:bodyPr>
            <a:normAutofit/>
          </a:bodyPr>
          <a:lstStyle/>
          <a:p>
            <a:pPr>
              <a:lnSpc>
                <a:spcPts val="4400"/>
              </a:lnSpc>
            </a:pPr>
            <a:r>
              <a:rPr lang="en-US" sz="4000" dirty="0">
                <a:solidFill>
                  <a:schemeClr val="tx1"/>
                </a:solidFill>
                <a:effectLst/>
              </a:rPr>
              <a:t>A Glance Into </a:t>
            </a:r>
            <a:r>
              <a:rPr lang="en-US" sz="4000" dirty="0" smtClean="0">
                <a:solidFill>
                  <a:schemeClr val="tx1"/>
                </a:solidFill>
                <a:effectLst/>
              </a:rPr>
              <a:t>the </a:t>
            </a:r>
            <a:r>
              <a:rPr lang="en-US" sz="4000" dirty="0">
                <a:solidFill>
                  <a:schemeClr val="tx1"/>
                </a:solidFill>
                <a:effectLst/>
              </a:rPr>
              <a:t>Food Culture of</a:t>
            </a:r>
            <a:r>
              <a:rPr lang="en-US" sz="4000" dirty="0">
                <a:effectLst/>
              </a:rPr>
              <a:t> </a:t>
            </a:r>
            <a:r>
              <a:rPr lang="en-US" sz="4000" dirty="0" smtClean="0">
                <a:effectLst/>
              </a:rPr>
              <a:t/>
            </a:r>
            <a:br>
              <a:rPr lang="en-US" sz="4000" dirty="0" smtClean="0">
                <a:effectLst/>
              </a:rPr>
            </a:br>
            <a:r>
              <a:rPr lang="en-US" dirty="0" smtClean="0">
                <a:solidFill>
                  <a:schemeClr val="accent1"/>
                </a:solidFill>
                <a:effectLst/>
              </a:rPr>
              <a:t>Sudan</a:t>
            </a:r>
            <a:endParaRPr lang="en-US" dirty="0">
              <a:solidFill>
                <a:schemeClr val="accent1"/>
              </a:solidFill>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5174569"/>
              </p:ext>
            </p:extLst>
          </p:nvPr>
        </p:nvGraphicFramePr>
        <p:xfrm>
          <a:off x="457200" y="1828800"/>
          <a:ext cx="82296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http://robcrilly.files.wordpress.com/2007/12/food.jpg"/>
          <p:cNvPicPr/>
          <p:nvPr/>
        </p:nvPicPr>
        <p:blipFill>
          <a:blip r:embed="rId8" cstate="print"/>
          <a:srcRect/>
          <a:stretch>
            <a:fillRect/>
          </a:stretch>
        </p:blipFill>
        <p:spPr bwMode="auto">
          <a:xfrm rot="532713">
            <a:off x="3394020" y="3748750"/>
            <a:ext cx="2792848" cy="27258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386"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5612" r="15171"/>
          <a:stretch/>
        </p:blipFill>
        <p:spPr bwMode="auto">
          <a:xfrm>
            <a:off x="6019801" y="1905000"/>
            <a:ext cx="2142698" cy="30956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53719542"/>
              </p:ext>
            </p:extLst>
          </p:nvPr>
        </p:nvGraphicFramePr>
        <p:xfrm>
          <a:off x="457200" y="1790700"/>
          <a:ext cx="8372333"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1"/>
          <p:cNvSpPr txBox="1">
            <a:spLocks/>
          </p:cNvSpPr>
          <p:nvPr/>
        </p:nvSpPr>
        <p:spPr>
          <a:xfrm>
            <a:off x="457200" y="371061"/>
            <a:ext cx="8229600" cy="1295400"/>
          </a:xfrm>
          <a:prstGeom prst="rect">
            <a:avLst/>
          </a:prstGeom>
          <a:solidFill>
            <a:schemeClr val="accent5">
              <a:lumMod val="40000"/>
              <a:lumOff val="60000"/>
            </a:schemeClr>
          </a:solidFill>
          <a:ln w="76200">
            <a:solidFill>
              <a:schemeClr val="bg2"/>
            </a:solidFill>
          </a:ln>
        </p:spPr>
        <p:txBody>
          <a:bodyPr anchor="b" anchorCtr="0">
            <a:normAutofit fontScale="97500"/>
            <a:scene3d>
              <a:camera prst="orthographicFront"/>
              <a:lightRig rig="soft" dir="t">
                <a:rot lat="0" lon="0" rev="2100000"/>
              </a:lightRig>
            </a:scene3d>
            <a:sp3d prstMaterial="matte">
              <a:bevelT w="38100" h="38100"/>
            </a:sp3d>
          </a:bodyPr>
          <a:lst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a:lstStyle>
          <a:p>
            <a:pPr>
              <a:lnSpc>
                <a:spcPts val="4400"/>
              </a:lnSpc>
            </a:pPr>
            <a:r>
              <a:rPr lang="en-US" sz="3700" dirty="0" smtClean="0">
                <a:solidFill>
                  <a:schemeClr val="tx1"/>
                </a:solidFill>
                <a:effectLst/>
              </a:rPr>
              <a:t>A Glance Into the Food Culture of </a:t>
            </a:r>
            <a:r>
              <a:rPr lang="en-US" dirty="0" smtClean="0">
                <a:solidFill>
                  <a:schemeClr val="accent1"/>
                </a:solidFill>
                <a:effectLst/>
              </a:rPr>
              <a:t>Vietnam</a:t>
            </a:r>
            <a:endParaRPr lang="en-US" dirty="0">
              <a:effectLst/>
            </a:endParaRPr>
          </a:p>
        </p:txBody>
      </p:sp>
      <p:pic>
        <p:nvPicPr>
          <p:cNvPr id="614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10400" y="1524000"/>
            <a:ext cx="1752600" cy="1752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371061"/>
            <a:ext cx="8229600" cy="1295400"/>
          </a:xfrm>
          <a:prstGeom prst="rect">
            <a:avLst/>
          </a:prstGeom>
          <a:solidFill>
            <a:schemeClr val="accent5">
              <a:lumMod val="40000"/>
              <a:lumOff val="60000"/>
            </a:schemeClr>
          </a:solidFill>
          <a:ln w="76200">
            <a:solidFill>
              <a:schemeClr val="bg2"/>
            </a:solidFill>
          </a:ln>
        </p:spPr>
        <p:txBody>
          <a:bodyPr anchor="b" anchorCtr="0">
            <a:normAutofit fontScale="97500"/>
            <a:scene3d>
              <a:camera prst="orthographicFront"/>
              <a:lightRig rig="soft" dir="t">
                <a:rot lat="0" lon="0" rev="2100000"/>
              </a:lightRig>
            </a:scene3d>
            <a:sp3d prstMaterial="matte">
              <a:bevelT w="38100" h="38100"/>
            </a:sp3d>
          </a:bodyPr>
          <a:lst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a:lstStyle>
          <a:p>
            <a:pPr>
              <a:lnSpc>
                <a:spcPts val="4400"/>
              </a:lnSpc>
            </a:pPr>
            <a:r>
              <a:rPr lang="en-US" sz="3700" dirty="0" smtClean="0">
                <a:solidFill>
                  <a:schemeClr val="tx1"/>
                </a:solidFill>
                <a:effectLst/>
              </a:rPr>
              <a:t>A Glance Into the Food Culture of </a:t>
            </a:r>
            <a:r>
              <a:rPr lang="en-US" dirty="0" smtClean="0">
                <a:solidFill>
                  <a:schemeClr val="accent1"/>
                </a:solidFill>
                <a:effectLst/>
              </a:rPr>
              <a:t>Vietnam</a:t>
            </a:r>
            <a:endParaRPr lang="en-US" dirty="0">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14326860"/>
              </p:ext>
            </p:extLst>
          </p:nvPr>
        </p:nvGraphicFramePr>
        <p:xfrm>
          <a:off x="430334" y="1828800"/>
          <a:ext cx="8162977"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81800" y="1447800"/>
            <a:ext cx="2306911" cy="1676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9"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851456">
            <a:off x="6035207" y="4806850"/>
            <a:ext cx="2188562" cy="164142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accent5">
              <a:lumMod val="40000"/>
              <a:lumOff val="60000"/>
            </a:schemeClr>
          </a:solidFill>
          <a:ln w="76200">
            <a:solidFill>
              <a:schemeClr val="bg2"/>
            </a:solidFill>
          </a:ln>
        </p:spPr>
        <p:txBody>
          <a:bodyPr/>
          <a:lstStyle/>
          <a:p>
            <a:r>
              <a:rPr lang="en-US" dirty="0" smtClean="0">
                <a:solidFill>
                  <a:schemeClr val="tx1"/>
                </a:solidFill>
                <a:effectLst/>
              </a:rPr>
              <a:t>Questions?</a:t>
            </a:r>
            <a:endParaRPr lang="en-US" dirty="0">
              <a:solidFill>
                <a:schemeClr val="tx1"/>
              </a:solidFill>
              <a:effectLst/>
            </a:endParaRPr>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2209800"/>
            <a:ext cx="4038601" cy="40386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40000"/>
              <a:lumOff val="60000"/>
            </a:schemeClr>
          </a:solidFill>
          <a:ln w="76200">
            <a:solidFill>
              <a:schemeClr val="bg2"/>
            </a:solidFill>
          </a:ln>
        </p:spPr>
        <p:txBody>
          <a:bodyPr/>
          <a:lstStyle/>
          <a:p>
            <a:r>
              <a:rPr lang="en-US" dirty="0" smtClean="0">
                <a:solidFill>
                  <a:schemeClr val="tx1"/>
                </a:solidFill>
                <a:effectLst/>
              </a:rPr>
              <a:t>Want to Learn More?</a:t>
            </a:r>
            <a:endParaRPr lang="en-US" dirty="0">
              <a:solidFill>
                <a:schemeClr val="tx1"/>
              </a:solidFill>
              <a:effectLst/>
            </a:endParaRPr>
          </a:p>
        </p:txBody>
      </p:sp>
      <p:sp>
        <p:nvSpPr>
          <p:cNvPr id="3" name="Content Placeholder 2"/>
          <p:cNvSpPr>
            <a:spLocks noGrp="1"/>
          </p:cNvSpPr>
          <p:nvPr>
            <p:ph idx="1"/>
          </p:nvPr>
        </p:nvSpPr>
        <p:spPr>
          <a:xfrm>
            <a:off x="1524000" y="1981200"/>
            <a:ext cx="7467600" cy="4525963"/>
          </a:xfrm>
        </p:spPr>
        <p:txBody>
          <a:bodyPr/>
          <a:lstStyle/>
          <a:p>
            <a:r>
              <a:rPr lang="en-US" dirty="0" smtClean="0"/>
              <a:t>Germans From Russia Heritage Collection</a:t>
            </a:r>
          </a:p>
          <a:p>
            <a:pPr lvl="1"/>
            <a:r>
              <a:rPr lang="en-US" dirty="0" smtClean="0">
                <a:hlinkClick r:id="rId3"/>
              </a:rPr>
              <a:t>http://library.ndsu.edu/grhc</a:t>
            </a:r>
            <a:endParaRPr lang="en-US" dirty="0" smtClean="0"/>
          </a:p>
          <a:p>
            <a:pPr lvl="1"/>
            <a:endParaRPr lang="en-US" dirty="0" smtClean="0"/>
          </a:p>
          <a:p>
            <a:r>
              <a:rPr lang="en-US" dirty="0" smtClean="0"/>
              <a:t>North Dakota State Data Center</a:t>
            </a:r>
          </a:p>
          <a:p>
            <a:pPr lvl="1"/>
            <a:r>
              <a:rPr lang="en-US" dirty="0" smtClean="0">
                <a:hlinkClick r:id="rId4"/>
              </a:rPr>
              <a:t>www.ndsu.nodak.edu/sdc/data.htm</a:t>
            </a:r>
            <a:endParaRPr lang="en-US" dirty="0" smtClean="0"/>
          </a:p>
          <a:p>
            <a:endParaRPr lang="en-US" dirty="0" smtClean="0"/>
          </a:p>
          <a:p>
            <a:r>
              <a:rPr lang="en-US" dirty="0" smtClean="0"/>
              <a:t>Food in Every Country</a:t>
            </a:r>
          </a:p>
          <a:p>
            <a:pPr lvl="1"/>
            <a:r>
              <a:rPr lang="en-US" dirty="0" smtClean="0">
                <a:hlinkClick r:id="rId5"/>
              </a:rPr>
              <a:t>www.foodbycountry.com</a:t>
            </a:r>
            <a:r>
              <a:rPr lang="en-US" dirty="0" smtClean="0"/>
              <a:t> </a:t>
            </a:r>
          </a:p>
          <a:p>
            <a:pPr lvl="1"/>
            <a:endParaRPr lang="en-US" dirty="0" smtClean="0"/>
          </a:p>
          <a:p>
            <a:r>
              <a:rPr lang="en-US" dirty="0" smtClean="0"/>
              <a:t>Global Gourmet</a:t>
            </a:r>
          </a:p>
          <a:p>
            <a:pPr lvl="1"/>
            <a:r>
              <a:rPr lang="en-US" dirty="0" smtClean="0">
                <a:hlinkClick r:id="rId6"/>
              </a:rPr>
              <a:t>www.globalgourmet.com</a:t>
            </a:r>
            <a:r>
              <a:rPr lang="en-US" dirty="0" smtClean="0"/>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40000"/>
              <a:lumOff val="60000"/>
            </a:schemeClr>
          </a:solidFill>
          <a:ln w="76200">
            <a:solidFill>
              <a:schemeClr val="bg2"/>
            </a:solidFill>
          </a:ln>
        </p:spPr>
        <p:txBody>
          <a:bodyPr/>
          <a:lstStyle/>
          <a:p>
            <a:r>
              <a:rPr lang="en-US" dirty="0" smtClean="0">
                <a:solidFill>
                  <a:schemeClr val="tx1"/>
                </a:solidFill>
                <a:effectLst/>
              </a:rPr>
              <a:t>References</a:t>
            </a:r>
            <a:endParaRPr lang="en-US" dirty="0">
              <a:solidFill>
                <a:schemeClr val="tx1"/>
              </a:solidFill>
              <a:effectLst/>
            </a:endParaRPr>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828800"/>
            <a:ext cx="8496032"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5393275"/>
            <a:ext cx="2519816" cy="104396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30322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322962163"/>
              </p:ext>
            </p:extLst>
          </p:nvPr>
        </p:nvGraphicFramePr>
        <p:xfrm>
          <a:off x="457200" y="381000"/>
          <a:ext cx="8229600" cy="114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Content Placeholder 6"/>
          <p:cNvGraphicFramePr>
            <a:graphicFrameLocks noGrp="1"/>
          </p:cNvGraphicFramePr>
          <p:nvPr>
            <p:ph sz="half" idx="1"/>
            <p:extLst>
              <p:ext uri="{D42A27DB-BD31-4B8C-83A1-F6EECF244321}">
                <p14:modId xmlns:p14="http://schemas.microsoft.com/office/powerpoint/2010/main" val="1364259091"/>
              </p:ext>
            </p:extLst>
          </p:nvPr>
        </p:nvGraphicFramePr>
        <p:xfrm>
          <a:off x="457200" y="1905000"/>
          <a:ext cx="4038600" cy="452596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9" name="Content Placeholder 8"/>
          <p:cNvGraphicFramePr>
            <a:graphicFrameLocks noGrp="1"/>
          </p:cNvGraphicFramePr>
          <p:nvPr>
            <p:ph sz="half" idx="2"/>
            <p:extLst>
              <p:ext uri="{D42A27DB-BD31-4B8C-83A1-F6EECF244321}">
                <p14:modId xmlns:p14="http://schemas.microsoft.com/office/powerpoint/2010/main" val="356933410"/>
              </p:ext>
            </p:extLst>
          </p:nvPr>
        </p:nvGraphicFramePr>
        <p:xfrm>
          <a:off x="4648200" y="1905000"/>
          <a:ext cx="4038600" cy="4525963"/>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custDataLst>
      <p:tags r:id="rId1"/>
    </p:custDataLst>
    <p:extLst>
      <p:ext uri="{BB962C8B-B14F-4D97-AF65-F5344CB8AC3E}">
        <p14:creationId xmlns:p14="http://schemas.microsoft.com/office/powerpoint/2010/main" val="82221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7">
                                            <p:graphicEl>
                                              <a:dgm id="{B034B410-B7EF-48D5-9C44-E6897D227570}"/>
                                            </p:graphicEl>
                                          </p:spTgt>
                                        </p:tgtEl>
                                      </p:cBhvr>
                                    </p:animEffect>
                                    <p:animScale>
                                      <p:cBhvr>
                                        <p:cTn id="7" dur="250" autoRev="1" fill="hold"/>
                                        <p:tgtEl>
                                          <p:spTgt spid="7">
                                            <p:graphicEl>
                                              <a:dgm id="{B034B410-B7EF-48D5-9C44-E6897D227570}"/>
                                            </p:graphic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9">
                                            <p:graphicEl>
                                              <a:dgm id="{5528BE6D-3AC0-4E0F-8D44-672FECD827CD}"/>
                                            </p:graphicEl>
                                          </p:spTgt>
                                        </p:tgtEl>
                                      </p:cBhvr>
                                    </p:animEffect>
                                    <p:animScale>
                                      <p:cBhvr>
                                        <p:cTn id="12" dur="250" autoRev="1" fill="hold"/>
                                        <p:tgtEl>
                                          <p:spTgt spid="9">
                                            <p:graphicEl>
                                              <a:dgm id="{5528BE6D-3AC0-4E0F-8D44-672FECD827CD}"/>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Graphic spid="9"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664410391"/>
              </p:ext>
            </p:extLst>
          </p:nvPr>
        </p:nvGraphicFramePr>
        <p:xfrm>
          <a:off x="457200" y="381000"/>
          <a:ext cx="8229600" cy="114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Content Placeholder 6"/>
          <p:cNvGraphicFramePr>
            <a:graphicFrameLocks noGrp="1"/>
          </p:cNvGraphicFramePr>
          <p:nvPr>
            <p:ph sz="half" idx="1"/>
            <p:extLst>
              <p:ext uri="{D42A27DB-BD31-4B8C-83A1-F6EECF244321}">
                <p14:modId xmlns:p14="http://schemas.microsoft.com/office/powerpoint/2010/main" val="3125648516"/>
              </p:ext>
            </p:extLst>
          </p:nvPr>
        </p:nvGraphicFramePr>
        <p:xfrm>
          <a:off x="457200" y="1951037"/>
          <a:ext cx="4038600" cy="452596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9" name="Content Placeholder 8"/>
          <p:cNvGraphicFramePr>
            <a:graphicFrameLocks noGrp="1"/>
          </p:cNvGraphicFramePr>
          <p:nvPr>
            <p:ph sz="half" idx="2"/>
            <p:extLst>
              <p:ext uri="{D42A27DB-BD31-4B8C-83A1-F6EECF244321}">
                <p14:modId xmlns:p14="http://schemas.microsoft.com/office/powerpoint/2010/main" val="4098509852"/>
              </p:ext>
            </p:extLst>
          </p:nvPr>
        </p:nvGraphicFramePr>
        <p:xfrm>
          <a:off x="4648200" y="1951037"/>
          <a:ext cx="4038600" cy="4525963"/>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custDataLst>
      <p:tags r:id="rId1"/>
    </p:custDataLst>
    <p:extLst>
      <p:ext uri="{BB962C8B-B14F-4D97-AF65-F5344CB8AC3E}">
        <p14:creationId xmlns:p14="http://schemas.microsoft.com/office/powerpoint/2010/main" val="175333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750" tmFilter="0, 0; .2, .5; .8, .5; 1, 0"/>
                                        <p:tgtEl>
                                          <p:spTgt spid="7">
                                            <p:graphicEl>
                                              <a:dgm id="{B08F1175-AD27-4492-8864-63971C040703}"/>
                                            </p:graphicEl>
                                          </p:spTgt>
                                        </p:tgtEl>
                                      </p:cBhvr>
                                    </p:animEffect>
                                    <p:animScale>
                                      <p:cBhvr>
                                        <p:cTn id="7" dur="375" autoRev="1" fill="hold"/>
                                        <p:tgtEl>
                                          <p:spTgt spid="7">
                                            <p:graphicEl>
                                              <a:dgm id="{B08F1175-AD27-4492-8864-63971C040703}"/>
                                            </p:graphic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750" tmFilter="0, 0; .2, .5; .8, .5; 1, 0"/>
                                        <p:tgtEl>
                                          <p:spTgt spid="9">
                                            <p:graphicEl>
                                              <a:dgm id="{5528BE6D-3AC0-4E0F-8D44-672FECD827CD}"/>
                                            </p:graphicEl>
                                          </p:spTgt>
                                        </p:tgtEl>
                                      </p:cBhvr>
                                    </p:animEffect>
                                    <p:animScale>
                                      <p:cBhvr>
                                        <p:cTn id="12" dur="375" autoRev="1" fill="hold"/>
                                        <p:tgtEl>
                                          <p:spTgt spid="9">
                                            <p:graphicEl>
                                              <a:dgm id="{5528BE6D-3AC0-4E0F-8D44-672FECD827CD}"/>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Graphic spid="9"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19200"/>
          </a:xfrm>
          <a:solidFill>
            <a:schemeClr val="accent5">
              <a:lumMod val="40000"/>
              <a:lumOff val="60000"/>
            </a:schemeClr>
          </a:solidFill>
          <a:ln w="76200">
            <a:solidFill>
              <a:schemeClr val="bg2"/>
            </a:solidFill>
          </a:ln>
          <a:effectLst/>
        </p:spPr>
        <p:style>
          <a:lnRef idx="1">
            <a:schemeClr val="accent1"/>
          </a:lnRef>
          <a:fillRef idx="2">
            <a:schemeClr val="accent1"/>
          </a:fillRef>
          <a:effectRef idx="1">
            <a:schemeClr val="accent1"/>
          </a:effectRef>
          <a:fontRef idx="minor">
            <a:schemeClr val="dk1"/>
          </a:fontRef>
        </p:style>
        <p:txBody>
          <a:bodyPr>
            <a:noAutofit/>
          </a:bodyPr>
          <a:lstStyle/>
          <a:p>
            <a:pPr>
              <a:lnSpc>
                <a:spcPts val="4000"/>
              </a:lnSpc>
            </a:pPr>
            <a:r>
              <a:rPr lang="en-US" sz="4000" dirty="0" smtClean="0">
                <a:effectLst/>
              </a:rPr>
              <a:t>North Dakota:</a:t>
            </a:r>
            <a:br>
              <a:rPr lang="en-US" sz="4000" dirty="0" smtClean="0">
                <a:effectLst/>
              </a:rPr>
            </a:br>
            <a:r>
              <a:rPr lang="en-US" sz="4000" dirty="0" smtClean="0">
                <a:effectLst/>
              </a:rPr>
              <a:t>A State of Many Cultures</a:t>
            </a:r>
            <a:endParaRPr lang="en-US" sz="4000" dirty="0">
              <a:effectLst/>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382672319"/>
              </p:ext>
            </p:extLst>
          </p:nvPr>
        </p:nvGraphicFramePr>
        <p:xfrm>
          <a:off x="457200" y="1600200"/>
          <a:ext cx="8229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7681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a:solidFill>
            <a:schemeClr val="accent5">
              <a:lumMod val="40000"/>
              <a:lumOff val="60000"/>
            </a:schemeClr>
          </a:solidFill>
          <a:ln w="76200">
            <a:solidFill>
              <a:schemeClr val="bg2"/>
            </a:solidFill>
          </a:ln>
        </p:spPr>
        <p:txBody>
          <a:bodyPr/>
          <a:lstStyle/>
          <a:p>
            <a:r>
              <a:rPr lang="en-US" sz="4300" dirty="0">
                <a:solidFill>
                  <a:schemeClr val="tx1"/>
                </a:solidFill>
                <a:effectLst/>
              </a:rPr>
              <a:t>Ancestry in North Dakota: 2000</a:t>
            </a:r>
            <a:endParaRPr lang="en-US" dirty="0">
              <a:solidFill>
                <a:schemeClr val="tx1"/>
              </a:solidFill>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35658651"/>
              </p:ext>
            </p:extLst>
          </p:nvPr>
        </p:nvGraphicFramePr>
        <p:xfrm>
          <a:off x="381000" y="1676400"/>
          <a:ext cx="8610600" cy="501661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0" y="6320135"/>
            <a:ext cx="6553200" cy="461665"/>
          </a:xfrm>
          <a:prstGeom prst="rect">
            <a:avLst/>
          </a:prstGeom>
        </p:spPr>
        <p:txBody>
          <a:bodyPr wrap="square">
            <a:spAutoFit/>
          </a:bodyPr>
          <a:lstStyle/>
          <a:p>
            <a:r>
              <a:rPr lang="en-US" sz="1200" dirty="0" smtClean="0"/>
              <a:t>Source: U.S. Census Bureau, census 2000, SF3 Table PCT16.</a:t>
            </a:r>
          </a:p>
          <a:p>
            <a:r>
              <a:rPr lang="en-US" sz="1200" dirty="0" smtClean="0"/>
              <a:t>“The Growing Diversity of North Dakota.”  Richard </a:t>
            </a:r>
            <a:r>
              <a:rPr lang="en-US" sz="1200" dirty="0" err="1" smtClean="0"/>
              <a:t>Rathge</a:t>
            </a:r>
            <a:r>
              <a:rPr lang="en-US" sz="1200" dirty="0" smtClean="0"/>
              <a:t>. NDSU, Oct. 29, 2008</a:t>
            </a:r>
            <a:endParaRPr lang="en-US" sz="1200" dirty="0"/>
          </a:p>
        </p:txBody>
      </p:sp>
    </p:spTree>
    <p:extLst>
      <p:ext uri="{BB962C8B-B14F-4D97-AF65-F5344CB8AC3E}">
        <p14:creationId xmlns:p14="http://schemas.microsoft.com/office/powerpoint/2010/main" val="1410527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95400"/>
          </a:xfrm>
          <a:solidFill>
            <a:schemeClr val="accent5">
              <a:lumMod val="40000"/>
              <a:lumOff val="60000"/>
            </a:schemeClr>
          </a:solidFill>
          <a:ln w="76200">
            <a:solidFill>
              <a:schemeClr val="bg2"/>
            </a:solidFill>
          </a:ln>
        </p:spPr>
        <p:txBody>
          <a:bodyPr>
            <a:noAutofit/>
          </a:bodyPr>
          <a:lstStyle/>
          <a:p>
            <a:pPr>
              <a:lnSpc>
                <a:spcPts val="4400"/>
              </a:lnSpc>
            </a:pPr>
            <a:r>
              <a:rPr lang="en-US" sz="3600" dirty="0">
                <a:solidFill>
                  <a:schemeClr val="tx1"/>
                </a:solidFill>
                <a:effectLst/>
              </a:rPr>
              <a:t>A Glance Into </a:t>
            </a:r>
            <a:r>
              <a:rPr lang="en-US" sz="3600" dirty="0" smtClean="0">
                <a:solidFill>
                  <a:schemeClr val="tx1"/>
                </a:solidFill>
                <a:effectLst/>
              </a:rPr>
              <a:t>the </a:t>
            </a:r>
            <a:r>
              <a:rPr lang="en-US" sz="3600" dirty="0">
                <a:solidFill>
                  <a:schemeClr val="tx1"/>
                </a:solidFill>
                <a:effectLst/>
              </a:rPr>
              <a:t>Food Culture of </a:t>
            </a:r>
            <a:r>
              <a:rPr lang="en-US" sz="3600" dirty="0" smtClean="0">
                <a:solidFill>
                  <a:schemeClr val="tx1"/>
                </a:solidFill>
                <a:effectLst/>
              </a:rPr>
              <a:t/>
            </a:r>
            <a:br>
              <a:rPr lang="en-US" sz="3600" dirty="0" smtClean="0">
                <a:solidFill>
                  <a:schemeClr val="tx1"/>
                </a:solidFill>
                <a:effectLst/>
              </a:rPr>
            </a:br>
            <a:r>
              <a:rPr lang="en-US" sz="4300" dirty="0" smtClean="0">
                <a:solidFill>
                  <a:schemeClr val="accent1"/>
                </a:solidFill>
                <a:effectLst/>
              </a:rPr>
              <a:t>Native Americans</a:t>
            </a:r>
            <a:endParaRPr lang="en-US" sz="4300" dirty="0">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5703935"/>
              </p:ext>
            </p:extLst>
          </p:nvPr>
        </p:nvGraphicFramePr>
        <p:xfrm>
          <a:off x="457200" y="16764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http://www.ars.usda.gov/is/graphics/photos/sep97/k7742-6i.jpg"/>
          <p:cNvPicPr/>
          <p:nvPr/>
        </p:nvPicPr>
        <p:blipFill>
          <a:blip r:embed="rId8" cstate="print"/>
          <a:srcRect/>
          <a:stretch>
            <a:fillRect/>
          </a:stretch>
        </p:blipFill>
        <p:spPr bwMode="auto">
          <a:xfrm>
            <a:off x="6400800" y="4724400"/>
            <a:ext cx="2133600" cy="1371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95400"/>
          </a:xfrm>
          <a:solidFill>
            <a:schemeClr val="accent5">
              <a:lumMod val="40000"/>
              <a:lumOff val="60000"/>
            </a:schemeClr>
          </a:solidFill>
          <a:ln w="76200">
            <a:solidFill>
              <a:schemeClr val="bg2"/>
            </a:solidFill>
          </a:ln>
        </p:spPr>
        <p:txBody>
          <a:bodyPr>
            <a:normAutofit/>
          </a:bodyPr>
          <a:lstStyle/>
          <a:p>
            <a:pPr>
              <a:lnSpc>
                <a:spcPts val="4400"/>
              </a:lnSpc>
            </a:pPr>
            <a:r>
              <a:rPr lang="en-US" sz="3600" dirty="0">
                <a:solidFill>
                  <a:schemeClr val="tx1"/>
                </a:solidFill>
                <a:effectLst/>
              </a:rPr>
              <a:t>A Glance Into </a:t>
            </a:r>
            <a:r>
              <a:rPr lang="en-US" sz="3600" dirty="0" smtClean="0">
                <a:solidFill>
                  <a:schemeClr val="tx1"/>
                </a:solidFill>
                <a:effectLst/>
              </a:rPr>
              <a:t>the </a:t>
            </a:r>
            <a:r>
              <a:rPr lang="en-US" sz="3600" dirty="0">
                <a:solidFill>
                  <a:schemeClr val="tx1"/>
                </a:solidFill>
                <a:effectLst/>
              </a:rPr>
              <a:t>Food Culture of </a:t>
            </a:r>
            <a:r>
              <a:rPr lang="en-US" sz="4300" dirty="0">
                <a:solidFill>
                  <a:schemeClr val="accent1"/>
                </a:solidFill>
                <a:effectLst/>
              </a:rPr>
              <a:t>Native </a:t>
            </a:r>
            <a:r>
              <a:rPr lang="en-US" sz="4300" dirty="0" smtClean="0">
                <a:solidFill>
                  <a:schemeClr val="accent1"/>
                </a:solidFill>
                <a:effectLst/>
              </a:rPr>
              <a:t>Americans</a:t>
            </a:r>
            <a:endParaRPr lang="en-US" sz="4300" dirty="0">
              <a:effectLst/>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385755034"/>
              </p:ext>
            </p:extLst>
          </p:nvPr>
        </p:nvGraphicFramePr>
        <p:xfrm>
          <a:off x="457200" y="1981200"/>
          <a:ext cx="7696200" cy="33079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141836">
            <a:off x="4004540" y="4251531"/>
            <a:ext cx="3530600" cy="20167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601415">
            <a:off x="6089410" y="2997604"/>
            <a:ext cx="2751764" cy="168394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Human">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Human</Template>
  <TotalTime>7680</TotalTime>
  <Words>2636</Words>
  <Application>Microsoft Office PowerPoint</Application>
  <PresentationFormat>On-screen Show (4:3)</PresentationFormat>
  <Paragraphs>373</Paragraphs>
  <Slides>37</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Candara</vt:lpstr>
      <vt:lpstr>Wingdings 2</vt:lpstr>
      <vt:lpstr>Human</vt:lpstr>
      <vt:lpstr>North Dakota</vt:lpstr>
      <vt:lpstr> North Dakota</vt:lpstr>
      <vt:lpstr>PowerPoint Presentation</vt:lpstr>
      <vt:lpstr>PowerPoint Presentation</vt:lpstr>
      <vt:lpstr>PowerPoint Presentation</vt:lpstr>
      <vt:lpstr>North Dakota: A State of Many Cultures</vt:lpstr>
      <vt:lpstr>Ancestry in North Dakota: 2000</vt:lpstr>
      <vt:lpstr>A Glance Into the Food Culture of  Native Americans</vt:lpstr>
      <vt:lpstr>A Glance Into the Food Culture of Native Americans</vt:lpstr>
      <vt:lpstr>PowerPoint Presentation</vt:lpstr>
      <vt:lpstr>A Glance Into the Food Culture of Scandinavia (Denmark, Finland, Iceland, Norway and Sweden)</vt:lpstr>
      <vt:lpstr>PowerPoint Presentation</vt:lpstr>
      <vt:lpstr>A Glance Into The Food Culture of Scandinavia (Denmark, Finland, Iceland, Norway, and Sweden)</vt:lpstr>
      <vt:lpstr>A Glance Into the Food Culture of Germans from Russia</vt:lpstr>
      <vt:lpstr>A Glance Into The Food Culture of Germans from Russia</vt:lpstr>
      <vt:lpstr>                       Germans as a Percent of the Total Population of North Dakota by County: 2000</vt:lpstr>
      <vt:lpstr>A Glance Into the Food Culture of Mexico</vt:lpstr>
      <vt:lpstr>A Glance Into the Food Culture of Mexico</vt:lpstr>
      <vt:lpstr>PowerPoint Presentation</vt:lpstr>
      <vt:lpstr>A Glance Into the Food Culture of Bosnia</vt:lpstr>
      <vt:lpstr>PowerPoint Presentation</vt:lpstr>
      <vt:lpstr>PowerPoint Presentation</vt:lpstr>
      <vt:lpstr>A Glance Into the Food Culture of the Kurdish</vt:lpstr>
      <vt:lpstr>A Glance Into the Food Culture of the Kurdish</vt:lpstr>
      <vt:lpstr>PowerPoint Presentation</vt:lpstr>
      <vt:lpstr>PowerPoint Presentation</vt:lpstr>
      <vt:lpstr>A Glance Into the Food Culture of Somalia</vt:lpstr>
      <vt:lpstr>A Glance Into the Food Culture of Somalia</vt:lpstr>
      <vt:lpstr>A Glance Into the Food Culture of Somalia</vt:lpstr>
      <vt:lpstr>A Glance Into the Food Culture of  Sudan</vt:lpstr>
      <vt:lpstr>A Glance Into the Food Culture of  Sudan</vt:lpstr>
      <vt:lpstr>A Glance Into the Food Culture of  Sudan</vt:lpstr>
      <vt:lpstr>PowerPoint Presentation</vt:lpstr>
      <vt:lpstr>PowerPoint Presentation</vt:lpstr>
      <vt:lpstr>Questions?</vt:lpstr>
      <vt:lpstr>Want to Learn More?</vt:lpstr>
      <vt:lpstr>References</vt:lpstr>
    </vt:vector>
  </TitlesOfParts>
  <Company>North Dakota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Dakota</dc:title>
  <dc:creator>The School Of</dc:creator>
  <cp:lastModifiedBy>Stacy Wang</cp:lastModifiedBy>
  <cp:revision>640</cp:revision>
  <cp:lastPrinted>2010-11-19T17:11:51Z</cp:lastPrinted>
  <dcterms:created xsi:type="dcterms:W3CDTF">2010-03-24T16:06:07Z</dcterms:created>
  <dcterms:modified xsi:type="dcterms:W3CDTF">2015-01-05T17:03:19Z</dcterms:modified>
</cp:coreProperties>
</file>