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95" r:id="rId3"/>
    <p:sldId id="266" r:id="rId4"/>
    <p:sldId id="297" r:id="rId5"/>
    <p:sldId id="300" r:id="rId6"/>
    <p:sldId id="256" r:id="rId7"/>
    <p:sldId id="257" r:id="rId8"/>
    <p:sldId id="270" r:id="rId9"/>
    <p:sldId id="271" r:id="rId10"/>
    <p:sldId id="272" r:id="rId11"/>
    <p:sldId id="261" r:id="rId12"/>
    <p:sldId id="262" r:id="rId13"/>
    <p:sldId id="267" r:id="rId14"/>
    <p:sldId id="273" r:id="rId15"/>
    <p:sldId id="291" r:id="rId16"/>
    <p:sldId id="278" r:id="rId17"/>
    <p:sldId id="279" r:id="rId18"/>
    <p:sldId id="265" r:id="rId19"/>
    <p:sldId id="282" r:id="rId20"/>
    <p:sldId id="283" r:id="rId21"/>
    <p:sldId id="284" r:id="rId22"/>
    <p:sldId id="285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62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1CDAE-460B-4E5B-BA3A-F3652E8B6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D4924D-C3A1-4398-A786-5521B3AE9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061EB-AC8D-4DC3-95E3-67D217FBC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BB282-077D-4C75-AF1C-06C5717E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87A44-E4E4-4F6D-8B6C-617D07901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6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DA274-9099-44EF-BF1F-0F858E8E1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9459B8-5211-42A5-88C7-B039CC9C9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9100E-A9B0-4227-BA67-93311147F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E35F0-5488-49F6-9BA3-7F87B8D5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167E5-C8CD-4B30-8D23-12B7FA656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45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B43B9D-C399-4592-823B-26D70E3B91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5FF1B6-8E21-439A-883E-28720AB7DF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77B36-2351-4471-AAAF-0E2DD9A42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36659-20D3-407F-8DB5-32D7E46EE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E51CE-2830-438E-8C2F-B43F419B1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51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FDDE6-2101-465C-A12C-1FFE42C34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9805F-11A7-4898-A37D-286A0A1FA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ADAD0-69C9-4170-AE33-AB1DF9B4B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62724-9038-4AA0-A2FD-9EB59CAB4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6C7E8-BFA0-47CC-95BE-D6E359FC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82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2E05-41CD-40A1-943A-3BB97CAFE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5532D-82CC-467E-93AA-1AF4F48C1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48296-D012-41C8-8E9B-96608AB62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2657E-E91E-481C-8404-AD8366737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779B9-E710-4905-94CF-37379371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79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4CF76-20FC-4C3B-A9D8-2EA1F55DB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62BC5-F785-4E6F-89B1-A1B98F540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E43352-7B73-4E41-B344-B7177B7AA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D8ED82-571E-4AD8-8043-AB5AE082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4B3F8-F145-4AB0-88AD-2AC195895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5C7C7-7202-4476-AAA5-3B4F095F0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0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33430-7A79-4C36-B950-CCC47A67F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A7A22-4609-4FF9-96DF-953084C6C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7463A-0D48-4B08-A5D7-01769D8C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6C6AFE-1346-4ED6-AFFD-9D54EEA959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D44BE2-B4D2-446C-AF49-8EE5C3293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D4104B-F027-4BB8-B1A9-E018ECDD8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9FB265-1E63-47A8-99C2-415F023C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8E0578-5500-4323-A970-B79177EA8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05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80804-085C-4C32-81A9-FFF23A255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4884B2-7190-45C6-8663-FD7266BCB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C4A6A5-439F-410E-9E5C-2B3B5B905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4A8EC-0EE5-47FE-AD40-F393111D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30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5E5275-4F25-4A64-B9DB-D6812E43A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E438D8-9EE9-421E-9DDB-A08109A8F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9E704-1C24-48A5-9040-9AD20C16E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97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A94B7-3DB7-44DC-80AE-9BED360BA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4238F-DC21-4AE7-A3F4-A955E24BA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1C409-1252-4FCD-B4B8-4A9D0AD46D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AA8647-D927-4AE3-B5BC-CACCAAD16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A3E977-351A-455D-8280-D0C2264E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AD384A-F4EF-46F0-82E2-D84DB4BED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93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C00EE-6D39-4665-98CF-E94056161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498C8A-E0A3-4D07-B5F6-083C5426C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B0A12-1265-4F4A-B135-F90E7457D6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A30574-26A8-4875-AE23-AED9C52B9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0E5FC-6B5E-49C4-9BAE-18F609E1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45DCF-2126-4C76-88ED-586895CFE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74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DD04D5-3A73-4831-9AEA-77CEE155B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E381D9-37C8-48A3-84EE-4B76C12F0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A79D6-97AF-4CFD-A533-CCCB507B73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81382-AC32-4FD0-BE51-7131E8B068BA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85705-9E73-4E16-A81F-F4093BCB7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37989-223A-4427-839C-CF0242721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7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ADHM </a:t>
            </a:r>
            <a:br>
              <a:rPr lang="en-US" dirty="0"/>
            </a:br>
            <a:r>
              <a:rPr lang="en-US" dirty="0"/>
              <a:t>Interior Design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First Year Review</a:t>
            </a:r>
          </a:p>
          <a:p>
            <a:r>
              <a:rPr lang="en-US" sz="4000" dirty="0"/>
              <a:t>April 2023</a:t>
            </a:r>
          </a:p>
          <a:p>
            <a:r>
              <a:rPr lang="en-US" sz="4000" dirty="0"/>
              <a:t>[insert your name here]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46183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Project 3: Residential Model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D83474-1D54-4A46-9034-D262DCF91A94}"/>
              </a:ext>
            </a:extLst>
          </p:cNvPr>
          <p:cNvSpPr txBox="1">
            <a:spLocks/>
          </p:cNvSpPr>
          <p:nvPr/>
        </p:nvSpPr>
        <p:spPr>
          <a:xfrm>
            <a:off x="2771192" y="3004979"/>
            <a:ext cx="6042971" cy="626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View 2 of Model </a:t>
            </a:r>
          </a:p>
        </p:txBody>
      </p:sp>
    </p:spTree>
    <p:extLst>
      <p:ext uri="{BB962C8B-B14F-4D97-AF65-F5344CB8AC3E}">
        <p14:creationId xmlns:p14="http://schemas.microsoft.com/office/powerpoint/2010/main" val="3002432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ACBFFF-C315-4BBD-872E-7AFBD535D70B}"/>
              </a:ext>
            </a:extLst>
          </p:cNvPr>
          <p:cNvSpPr/>
          <p:nvPr/>
        </p:nvSpPr>
        <p:spPr>
          <a:xfrm>
            <a:off x="0" y="391885"/>
            <a:ext cx="4332514" cy="60742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D2F12B-A858-4477-BA4E-7E3ED3B7C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684" y="2999580"/>
            <a:ext cx="4217126" cy="162310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Final Project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CD50AED-7678-496A-968A-8B2E48FEF466}"/>
              </a:ext>
            </a:extLst>
          </p:cNvPr>
          <p:cNvSpPr txBox="1">
            <a:spLocks/>
          </p:cNvSpPr>
          <p:nvPr/>
        </p:nvSpPr>
        <p:spPr>
          <a:xfrm>
            <a:off x="315685" y="5156519"/>
            <a:ext cx="3740333" cy="1623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ADHM 161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Introduction to Manual Drafting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B68266-9D42-49E3-95C0-A6487E24B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3249" y="800121"/>
            <a:ext cx="2723605" cy="2042704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8C9E4D83-2106-4D1A-AB70-8D6EFACC840D}"/>
              </a:ext>
            </a:extLst>
          </p:cNvPr>
          <p:cNvSpPr txBox="1">
            <a:spLocks/>
          </p:cNvSpPr>
          <p:nvPr/>
        </p:nvSpPr>
        <p:spPr>
          <a:xfrm>
            <a:off x="604226" y="1592461"/>
            <a:ext cx="3241652" cy="464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bg1"/>
                </a:solidFill>
              </a:rPr>
              <a:t>Insert Picture of Project</a:t>
            </a:r>
          </a:p>
        </p:txBody>
      </p:sp>
    </p:spTree>
    <p:extLst>
      <p:ext uri="{BB962C8B-B14F-4D97-AF65-F5344CB8AC3E}">
        <p14:creationId xmlns:p14="http://schemas.microsoft.com/office/powerpoint/2010/main" val="1123359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ADHM 161: Final Project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3E108C3-A6D5-434C-A5B2-994EAB036FCD}"/>
              </a:ext>
            </a:extLst>
          </p:cNvPr>
          <p:cNvSpPr txBox="1">
            <a:spLocks/>
          </p:cNvSpPr>
          <p:nvPr/>
        </p:nvSpPr>
        <p:spPr>
          <a:xfrm>
            <a:off x="992155" y="3115752"/>
            <a:ext cx="10207690" cy="626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Sheet 1 of Construction Drawings</a:t>
            </a:r>
          </a:p>
        </p:txBody>
      </p:sp>
    </p:spTree>
    <p:extLst>
      <p:ext uri="{BB962C8B-B14F-4D97-AF65-F5344CB8AC3E}">
        <p14:creationId xmlns:p14="http://schemas.microsoft.com/office/powerpoint/2010/main" val="608636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ADHM 161: Final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89C6B1-57FC-4888-8DAE-487BE615AFF5}"/>
              </a:ext>
            </a:extLst>
          </p:cNvPr>
          <p:cNvSpPr txBox="1">
            <a:spLocks/>
          </p:cNvSpPr>
          <p:nvPr/>
        </p:nvSpPr>
        <p:spPr>
          <a:xfrm>
            <a:off x="992155" y="3115752"/>
            <a:ext cx="10207690" cy="626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Sheet 2 of Construction Drawings</a:t>
            </a:r>
          </a:p>
        </p:txBody>
      </p:sp>
    </p:spTree>
    <p:extLst>
      <p:ext uri="{BB962C8B-B14F-4D97-AF65-F5344CB8AC3E}">
        <p14:creationId xmlns:p14="http://schemas.microsoft.com/office/powerpoint/2010/main" val="376186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ADHM 161: Final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89C6B1-57FC-4888-8DAE-487BE615AFF5}"/>
              </a:ext>
            </a:extLst>
          </p:cNvPr>
          <p:cNvSpPr txBox="1">
            <a:spLocks/>
          </p:cNvSpPr>
          <p:nvPr/>
        </p:nvSpPr>
        <p:spPr>
          <a:xfrm>
            <a:off x="992155" y="3115752"/>
            <a:ext cx="10207690" cy="626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Sheet 3 of Construction Drawings</a:t>
            </a:r>
          </a:p>
        </p:txBody>
      </p:sp>
    </p:spTree>
    <p:extLst>
      <p:ext uri="{BB962C8B-B14F-4D97-AF65-F5344CB8AC3E}">
        <p14:creationId xmlns:p14="http://schemas.microsoft.com/office/powerpoint/2010/main" val="4143220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ACBFFF-C315-4BBD-872E-7AFBD535D70B}"/>
              </a:ext>
            </a:extLst>
          </p:cNvPr>
          <p:cNvSpPr/>
          <p:nvPr/>
        </p:nvSpPr>
        <p:spPr>
          <a:xfrm>
            <a:off x="0" y="391885"/>
            <a:ext cx="4332514" cy="60742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D2F12B-A858-4477-BA4E-7E3ED3B7C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684" y="2999580"/>
            <a:ext cx="4217126" cy="162310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Parker Residence Project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B298625-B71D-4E09-8071-CFC0E4D62BDD}"/>
              </a:ext>
            </a:extLst>
          </p:cNvPr>
          <p:cNvSpPr txBox="1">
            <a:spLocks/>
          </p:cNvSpPr>
          <p:nvPr/>
        </p:nvSpPr>
        <p:spPr>
          <a:xfrm>
            <a:off x="315684" y="5884206"/>
            <a:ext cx="3315790" cy="738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chemeClr val="bg1"/>
                </a:solidFill>
              </a:rPr>
              <a:t>(Please limit to 2 presentation sheets from this project)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CD50AED-7678-496A-968A-8B2E48FEF466}"/>
              </a:ext>
            </a:extLst>
          </p:cNvPr>
          <p:cNvSpPr txBox="1">
            <a:spLocks/>
          </p:cNvSpPr>
          <p:nvPr/>
        </p:nvSpPr>
        <p:spPr>
          <a:xfrm>
            <a:off x="315685" y="5156519"/>
            <a:ext cx="3740333" cy="1623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ADHM 261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Visual Communications II</a:t>
            </a:r>
          </a:p>
        </p:txBody>
      </p:sp>
      <p:pic>
        <p:nvPicPr>
          <p:cNvPr id="9" name="Picture 8" descr="A living room with a couch and chairs&#10;&#10;Description automatically generated with low confidence">
            <a:extLst>
              <a:ext uri="{FF2B5EF4-FFF2-40B4-BE49-F238E27FC236}">
                <a16:creationId xmlns:a16="http://schemas.microsoft.com/office/drawing/2014/main" id="{64B68266-9D42-49E3-95C0-A6487E24B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5" y="800121"/>
            <a:ext cx="3631474" cy="2042704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8C9E4D83-2106-4D1A-AB70-8D6EFACC840D}"/>
              </a:ext>
            </a:extLst>
          </p:cNvPr>
          <p:cNvSpPr txBox="1">
            <a:spLocks/>
          </p:cNvSpPr>
          <p:nvPr/>
        </p:nvSpPr>
        <p:spPr>
          <a:xfrm>
            <a:off x="604226" y="1592461"/>
            <a:ext cx="3241652" cy="464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bg1"/>
                </a:solidFill>
              </a:rPr>
              <a:t>Insert Picture of Project</a:t>
            </a:r>
          </a:p>
        </p:txBody>
      </p:sp>
    </p:spTree>
    <p:extLst>
      <p:ext uri="{BB962C8B-B14F-4D97-AF65-F5344CB8AC3E}">
        <p14:creationId xmlns:p14="http://schemas.microsoft.com/office/powerpoint/2010/main" val="1174585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The Parker Residence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722BE5-3060-4EEF-B7AE-CD02B23EF99B}"/>
              </a:ext>
            </a:extLst>
          </p:cNvPr>
          <p:cNvSpPr txBox="1">
            <a:spLocks/>
          </p:cNvSpPr>
          <p:nvPr/>
        </p:nvSpPr>
        <p:spPr>
          <a:xfrm>
            <a:off x="3377836" y="3004979"/>
            <a:ext cx="5436327" cy="626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Project Sheet</a:t>
            </a:r>
          </a:p>
        </p:txBody>
      </p:sp>
    </p:spTree>
    <p:extLst>
      <p:ext uri="{BB962C8B-B14F-4D97-AF65-F5344CB8AC3E}">
        <p14:creationId xmlns:p14="http://schemas.microsoft.com/office/powerpoint/2010/main" val="3081038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The Parker Residence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89C6B1-57FC-4888-8DAE-487BE615AFF5}"/>
              </a:ext>
            </a:extLst>
          </p:cNvPr>
          <p:cNvSpPr txBox="1">
            <a:spLocks/>
          </p:cNvSpPr>
          <p:nvPr/>
        </p:nvSpPr>
        <p:spPr>
          <a:xfrm>
            <a:off x="3377836" y="3004979"/>
            <a:ext cx="5436327" cy="626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Project Sheet</a:t>
            </a:r>
          </a:p>
        </p:txBody>
      </p:sp>
    </p:spTree>
    <p:extLst>
      <p:ext uri="{BB962C8B-B14F-4D97-AF65-F5344CB8AC3E}">
        <p14:creationId xmlns:p14="http://schemas.microsoft.com/office/powerpoint/2010/main" val="2396017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ACBFFF-C315-4BBD-872E-7AFBD535D70B}"/>
              </a:ext>
            </a:extLst>
          </p:cNvPr>
          <p:cNvSpPr/>
          <p:nvPr/>
        </p:nvSpPr>
        <p:spPr>
          <a:xfrm>
            <a:off x="0" y="391885"/>
            <a:ext cx="4332514" cy="6074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D2F12B-A858-4477-BA4E-7E3ED3B7C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684" y="2999580"/>
            <a:ext cx="4217126" cy="162310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 2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CD50AED-7678-496A-968A-8B2E48FEF466}"/>
              </a:ext>
            </a:extLst>
          </p:cNvPr>
          <p:cNvSpPr txBox="1">
            <a:spLocks/>
          </p:cNvSpPr>
          <p:nvPr/>
        </p:nvSpPr>
        <p:spPr>
          <a:xfrm>
            <a:off x="315685" y="5156519"/>
            <a:ext cx="3740333" cy="1623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ADHM 365 CADD for Interiors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990446-92CA-44BF-8C3F-728099029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15" y="963602"/>
            <a:ext cx="3656813" cy="1599855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8C9E4D83-2106-4D1A-AB70-8D6EFACC840D}"/>
              </a:ext>
            </a:extLst>
          </p:cNvPr>
          <p:cNvSpPr txBox="1">
            <a:spLocks/>
          </p:cNvSpPr>
          <p:nvPr/>
        </p:nvSpPr>
        <p:spPr>
          <a:xfrm>
            <a:off x="604226" y="1592461"/>
            <a:ext cx="3241652" cy="464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bg1"/>
                </a:solidFill>
              </a:rPr>
              <a:t>Insert Picture of Project</a:t>
            </a:r>
          </a:p>
        </p:txBody>
      </p:sp>
    </p:spTree>
    <p:extLst>
      <p:ext uri="{BB962C8B-B14F-4D97-AF65-F5344CB8AC3E}">
        <p14:creationId xmlns:p14="http://schemas.microsoft.com/office/powerpoint/2010/main" val="4126885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ADHM 365: Project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1AFEC-CDCE-4DCF-B3B7-99D926F3B690}"/>
              </a:ext>
            </a:extLst>
          </p:cNvPr>
          <p:cNvSpPr txBox="1"/>
          <p:nvPr/>
        </p:nvSpPr>
        <p:spPr>
          <a:xfrm>
            <a:off x="1197428" y="3225673"/>
            <a:ext cx="97971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Sheet 1 of Construction Drawings</a:t>
            </a:r>
          </a:p>
        </p:txBody>
      </p:sp>
    </p:spTree>
    <p:extLst>
      <p:ext uri="{BB962C8B-B14F-4D97-AF65-F5344CB8AC3E}">
        <p14:creationId xmlns:p14="http://schemas.microsoft.com/office/powerpoint/2010/main" val="1288064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or - Wikiped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7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ACBFFF-C315-4BBD-872E-7AFBD535D70B}"/>
              </a:ext>
            </a:extLst>
          </p:cNvPr>
          <p:cNvSpPr/>
          <p:nvPr/>
        </p:nvSpPr>
        <p:spPr>
          <a:xfrm>
            <a:off x="-1" y="431771"/>
            <a:ext cx="4332514" cy="6074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1D2F12B-A858-4477-BA4E-7E3ED3B7C6FF}"/>
              </a:ext>
            </a:extLst>
          </p:cNvPr>
          <p:cNvSpPr txBox="1">
            <a:spLocks/>
          </p:cNvSpPr>
          <p:nvPr/>
        </p:nvSpPr>
        <p:spPr>
          <a:xfrm>
            <a:off x="296090" y="2859376"/>
            <a:ext cx="4288218" cy="16231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Color Collage /Mobile Project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CD50AED-7678-496A-968A-8B2E48FEF466}"/>
              </a:ext>
            </a:extLst>
          </p:cNvPr>
          <p:cNvSpPr txBox="1">
            <a:spLocks/>
          </p:cNvSpPr>
          <p:nvPr/>
        </p:nvSpPr>
        <p:spPr>
          <a:xfrm>
            <a:off x="296090" y="4719001"/>
            <a:ext cx="3740333" cy="162310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ADHM151</a:t>
            </a: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Design Fundamentals</a:t>
            </a: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Materials used:</a:t>
            </a:r>
          </a:p>
          <a:p>
            <a:pPr algn="l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(Please limit to 1 picture from this project)</a:t>
            </a:r>
            <a:endParaRPr lang="en-US" dirty="0"/>
          </a:p>
          <a:p>
            <a:pPr algn="l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8" descr="Color - Wikipedia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0" y="835856"/>
            <a:ext cx="3556004" cy="202351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8C9E4D83-2106-4D1A-AB70-8D6EFACC840D}"/>
              </a:ext>
            </a:extLst>
          </p:cNvPr>
          <p:cNvSpPr txBox="1">
            <a:spLocks/>
          </p:cNvSpPr>
          <p:nvPr/>
        </p:nvSpPr>
        <p:spPr>
          <a:xfrm>
            <a:off x="604226" y="1592461"/>
            <a:ext cx="3241652" cy="464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Insert Picture of Project</a:t>
            </a:r>
          </a:p>
        </p:txBody>
      </p:sp>
    </p:spTree>
    <p:extLst>
      <p:ext uri="{BB962C8B-B14F-4D97-AF65-F5344CB8AC3E}">
        <p14:creationId xmlns:p14="http://schemas.microsoft.com/office/powerpoint/2010/main" val="418209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ADHM 365: Project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1AFEC-CDCE-4DCF-B3B7-99D926F3B690}"/>
              </a:ext>
            </a:extLst>
          </p:cNvPr>
          <p:cNvSpPr txBox="1"/>
          <p:nvPr/>
        </p:nvSpPr>
        <p:spPr>
          <a:xfrm>
            <a:off x="1197428" y="3225673"/>
            <a:ext cx="97971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Sheet 2 of Construction Drawings</a:t>
            </a:r>
          </a:p>
        </p:txBody>
      </p:sp>
    </p:spTree>
    <p:extLst>
      <p:ext uri="{BB962C8B-B14F-4D97-AF65-F5344CB8AC3E}">
        <p14:creationId xmlns:p14="http://schemas.microsoft.com/office/powerpoint/2010/main" val="2256763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ADHM 365: Project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1AFEC-CDCE-4DCF-B3B7-99D926F3B690}"/>
              </a:ext>
            </a:extLst>
          </p:cNvPr>
          <p:cNvSpPr txBox="1"/>
          <p:nvPr/>
        </p:nvSpPr>
        <p:spPr>
          <a:xfrm>
            <a:off x="1197428" y="3225673"/>
            <a:ext cx="97971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Sheet 3 of Construction Drawings</a:t>
            </a:r>
          </a:p>
        </p:txBody>
      </p:sp>
    </p:spTree>
    <p:extLst>
      <p:ext uri="{BB962C8B-B14F-4D97-AF65-F5344CB8AC3E}">
        <p14:creationId xmlns:p14="http://schemas.microsoft.com/office/powerpoint/2010/main" val="982084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ADHM 365: Project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1AFEC-CDCE-4DCF-B3B7-99D926F3B690}"/>
              </a:ext>
            </a:extLst>
          </p:cNvPr>
          <p:cNvSpPr txBox="1"/>
          <p:nvPr/>
        </p:nvSpPr>
        <p:spPr>
          <a:xfrm>
            <a:off x="1197428" y="3225673"/>
            <a:ext cx="97971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Sheet 4 of Construction Drawings</a:t>
            </a:r>
          </a:p>
        </p:txBody>
      </p:sp>
    </p:spTree>
    <p:extLst>
      <p:ext uri="{BB962C8B-B14F-4D97-AF65-F5344CB8AC3E}">
        <p14:creationId xmlns:p14="http://schemas.microsoft.com/office/powerpoint/2010/main" val="1573516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ADHM 365: </a:t>
            </a:r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Project 2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1AFEC-CDCE-4DCF-B3B7-99D926F3B690}"/>
              </a:ext>
            </a:extLst>
          </p:cNvPr>
          <p:cNvSpPr txBox="1"/>
          <p:nvPr/>
        </p:nvSpPr>
        <p:spPr>
          <a:xfrm>
            <a:off x="1197428" y="3225673"/>
            <a:ext cx="97971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Sheet 5 of Construction Drawings</a:t>
            </a:r>
          </a:p>
        </p:txBody>
      </p:sp>
    </p:spTree>
    <p:extLst>
      <p:ext uri="{BB962C8B-B14F-4D97-AF65-F5344CB8AC3E}">
        <p14:creationId xmlns:p14="http://schemas.microsoft.com/office/powerpoint/2010/main" val="770814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Color Collage/Mobile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0B958-1705-423F-8859-287CBADE1F1B}"/>
              </a:ext>
            </a:extLst>
          </p:cNvPr>
          <p:cNvSpPr txBox="1">
            <a:spLocks/>
          </p:cNvSpPr>
          <p:nvPr/>
        </p:nvSpPr>
        <p:spPr>
          <a:xfrm>
            <a:off x="3377836" y="3004979"/>
            <a:ext cx="5970880" cy="625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pictures of process photographs here</a:t>
            </a:r>
          </a:p>
        </p:txBody>
      </p:sp>
    </p:spTree>
    <p:extLst>
      <p:ext uri="{BB962C8B-B14F-4D97-AF65-F5344CB8AC3E}">
        <p14:creationId xmlns:p14="http://schemas.microsoft.com/office/powerpoint/2010/main" val="2064174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ithsonian Natural History Museum image - Free stock ...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013"/>
          <a:stretch/>
        </p:blipFill>
        <p:spPr>
          <a:xfrm>
            <a:off x="0" y="-25620"/>
            <a:ext cx="12192000" cy="69890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ACBFFF-C315-4BBD-872E-7AFBD535D70B}"/>
              </a:ext>
            </a:extLst>
          </p:cNvPr>
          <p:cNvSpPr/>
          <p:nvPr/>
        </p:nvSpPr>
        <p:spPr>
          <a:xfrm>
            <a:off x="-1" y="431771"/>
            <a:ext cx="4332514" cy="6074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1D2F12B-A858-4477-BA4E-7E3ED3B7C6FF}"/>
              </a:ext>
            </a:extLst>
          </p:cNvPr>
          <p:cNvSpPr txBox="1">
            <a:spLocks/>
          </p:cNvSpPr>
          <p:nvPr/>
        </p:nvSpPr>
        <p:spPr>
          <a:xfrm>
            <a:off x="296090" y="2859376"/>
            <a:ext cx="4288218" cy="16231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Museum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CD50AED-7678-496A-968A-8B2E48FEF466}"/>
              </a:ext>
            </a:extLst>
          </p:cNvPr>
          <p:cNvSpPr txBox="1">
            <a:spLocks/>
          </p:cNvSpPr>
          <p:nvPr/>
        </p:nvSpPr>
        <p:spPr>
          <a:xfrm>
            <a:off x="296090" y="4719001"/>
            <a:ext cx="3740333" cy="1623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ADHM 151</a:t>
            </a: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Design Fundamentals</a:t>
            </a:r>
          </a:p>
          <a:p>
            <a:pPr algn="l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Picture 11" descr="Smithsonian Natural History Museum image - Free stock ..."/>
          <p:cNvPicPr>
            <a:picLocks noChangeAspect="1"/>
          </p:cNvPicPr>
          <p:nvPr/>
        </p:nvPicPr>
        <p:blipFill rotWithShape="1">
          <a:blip r:embed="rId4" cstate="hq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013"/>
          <a:stretch/>
        </p:blipFill>
        <p:spPr>
          <a:xfrm>
            <a:off x="519431" y="710913"/>
            <a:ext cx="3541594" cy="2030203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8C9E4D83-2106-4D1A-AB70-8D6EFACC840D}"/>
              </a:ext>
            </a:extLst>
          </p:cNvPr>
          <p:cNvSpPr txBox="1">
            <a:spLocks/>
          </p:cNvSpPr>
          <p:nvPr/>
        </p:nvSpPr>
        <p:spPr>
          <a:xfrm>
            <a:off x="669402" y="1726014"/>
            <a:ext cx="3241652" cy="464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bg1"/>
                </a:solidFill>
              </a:rPr>
              <a:t>Insert Picture of Project</a:t>
            </a:r>
          </a:p>
        </p:txBody>
      </p:sp>
    </p:spTree>
    <p:extLst>
      <p:ext uri="{BB962C8B-B14F-4D97-AF65-F5344CB8AC3E}">
        <p14:creationId xmlns:p14="http://schemas.microsoft.com/office/powerpoint/2010/main" val="2776689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Museum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0B958-1705-423F-8859-287CBADE1F1B}"/>
              </a:ext>
            </a:extLst>
          </p:cNvPr>
          <p:cNvSpPr txBox="1">
            <a:spLocks/>
          </p:cNvSpPr>
          <p:nvPr/>
        </p:nvSpPr>
        <p:spPr>
          <a:xfrm>
            <a:off x="3377836" y="3004979"/>
            <a:ext cx="5970880" cy="625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pictures of study model and any process drawings</a:t>
            </a:r>
          </a:p>
        </p:txBody>
      </p:sp>
    </p:spTree>
    <p:extLst>
      <p:ext uri="{BB962C8B-B14F-4D97-AF65-F5344CB8AC3E}">
        <p14:creationId xmlns:p14="http://schemas.microsoft.com/office/powerpoint/2010/main" val="2494027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C55ADCA-9B5E-4379-9CF3-ED1EF6E60F28}"/>
              </a:ext>
            </a:extLst>
          </p:cNvPr>
          <p:cNvSpPr/>
          <p:nvPr/>
        </p:nvSpPr>
        <p:spPr>
          <a:xfrm>
            <a:off x="0" y="391885"/>
            <a:ext cx="4332514" cy="60742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CD50AED-7678-496A-968A-8B2E48FEF466}"/>
              </a:ext>
            </a:extLst>
          </p:cNvPr>
          <p:cNvSpPr txBox="1">
            <a:spLocks/>
          </p:cNvSpPr>
          <p:nvPr/>
        </p:nvSpPr>
        <p:spPr>
          <a:xfrm>
            <a:off x="315685" y="5156519"/>
            <a:ext cx="3740333" cy="1623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ADHM 161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Introduction to Manual Drafting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48F4DA3D-F0FC-4D88-B3A7-BDDF35084D4B}"/>
              </a:ext>
            </a:extLst>
          </p:cNvPr>
          <p:cNvSpPr txBox="1">
            <a:spLocks/>
          </p:cNvSpPr>
          <p:nvPr/>
        </p:nvSpPr>
        <p:spPr>
          <a:xfrm>
            <a:off x="315684" y="2999580"/>
            <a:ext cx="4217126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 3: Residential Model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A0D7CFC-B234-4331-944C-24964D503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953" y="645436"/>
            <a:ext cx="2969916" cy="2227437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88323E5E-E6F5-49D2-B726-CA0E692DFC91}"/>
              </a:ext>
            </a:extLst>
          </p:cNvPr>
          <p:cNvSpPr txBox="1">
            <a:spLocks/>
          </p:cNvSpPr>
          <p:nvPr/>
        </p:nvSpPr>
        <p:spPr>
          <a:xfrm>
            <a:off x="315684" y="1526852"/>
            <a:ext cx="3655056" cy="4646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Insert Picture of Your Model</a:t>
            </a:r>
          </a:p>
        </p:txBody>
      </p:sp>
    </p:spTree>
    <p:extLst>
      <p:ext uri="{BB962C8B-B14F-4D97-AF65-F5344CB8AC3E}">
        <p14:creationId xmlns:p14="http://schemas.microsoft.com/office/powerpoint/2010/main" val="2169392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Project 3: Residential Model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AA6D08-9BE8-4ECE-8FAA-889EC6AEE8E4}"/>
              </a:ext>
            </a:extLst>
          </p:cNvPr>
          <p:cNvSpPr/>
          <p:nvPr/>
        </p:nvSpPr>
        <p:spPr>
          <a:xfrm>
            <a:off x="310087" y="1792887"/>
            <a:ext cx="5785913" cy="42434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Insert Picture of Floor Plan Drawing Sheet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8CC857-A896-4E86-95BC-07100850F331}"/>
              </a:ext>
            </a:extLst>
          </p:cNvPr>
          <p:cNvSpPr/>
          <p:nvPr/>
        </p:nvSpPr>
        <p:spPr>
          <a:xfrm>
            <a:off x="6225335" y="1792887"/>
            <a:ext cx="5785913" cy="42434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Insert Picture of Elevation Drawing Sheet</a:t>
            </a:r>
          </a:p>
        </p:txBody>
      </p:sp>
    </p:spTree>
    <p:extLst>
      <p:ext uri="{BB962C8B-B14F-4D97-AF65-F5344CB8AC3E}">
        <p14:creationId xmlns:p14="http://schemas.microsoft.com/office/powerpoint/2010/main" val="314883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Project 3: Residential Model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8CC857-A896-4E86-95BC-07100850F331}"/>
              </a:ext>
            </a:extLst>
          </p:cNvPr>
          <p:cNvSpPr/>
          <p:nvPr/>
        </p:nvSpPr>
        <p:spPr>
          <a:xfrm>
            <a:off x="3203043" y="1850050"/>
            <a:ext cx="5785913" cy="42434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Insert Picture of Elevation Drawing Sheet</a:t>
            </a:r>
          </a:p>
        </p:txBody>
      </p:sp>
    </p:spTree>
    <p:extLst>
      <p:ext uri="{BB962C8B-B14F-4D97-AF65-F5344CB8AC3E}">
        <p14:creationId xmlns:p14="http://schemas.microsoft.com/office/powerpoint/2010/main" val="418511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Project 3: Residential Model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9E53420-80AC-422F-B35C-029AAAFDE84A}"/>
              </a:ext>
            </a:extLst>
          </p:cNvPr>
          <p:cNvSpPr txBox="1">
            <a:spLocks/>
          </p:cNvSpPr>
          <p:nvPr/>
        </p:nvSpPr>
        <p:spPr>
          <a:xfrm>
            <a:off x="2771192" y="3004979"/>
            <a:ext cx="6042971" cy="626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View 1 of Model </a:t>
            </a:r>
          </a:p>
        </p:txBody>
      </p:sp>
    </p:spTree>
    <p:extLst>
      <p:ext uri="{BB962C8B-B14F-4D97-AF65-F5344CB8AC3E}">
        <p14:creationId xmlns:p14="http://schemas.microsoft.com/office/powerpoint/2010/main" val="1972280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1967</TotalTime>
  <Words>314</Words>
  <Application>Microsoft Office PowerPoint</Application>
  <PresentationFormat>Widescreen</PresentationFormat>
  <Paragraphs>62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Office Theme</vt:lpstr>
      <vt:lpstr>ADHM  Interior Design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Ragan</dc:creator>
  <cp:lastModifiedBy>Ray-Degges, Susan</cp:lastModifiedBy>
  <cp:revision>52</cp:revision>
  <dcterms:created xsi:type="dcterms:W3CDTF">2021-10-07T14:16:14Z</dcterms:created>
  <dcterms:modified xsi:type="dcterms:W3CDTF">2023-03-23T21:00:48Z</dcterms:modified>
</cp:coreProperties>
</file>