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"/>
  </p:notesMasterIdLst>
  <p:handoutMasterIdLst>
    <p:handoutMasterId r:id="rId5"/>
  </p:handoutMasterIdLst>
  <p:sldIdLst>
    <p:sldId id="276" r:id="rId3"/>
  </p:sldIdLst>
  <p:sldSz cx="9144000" cy="6858000" type="screen4x3"/>
  <p:notesSz cx="6858000" cy="9144000"/>
  <p:defaultTextStyle>
    <a:lvl1pPr marL="0" algn="l" rtl="0" latinLnBrk="0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730" autoAdjust="0"/>
  </p:normalViewPr>
  <p:slideViewPr>
    <p:cSldViewPr>
      <p:cViewPr>
        <p:scale>
          <a:sx n="104" d="100"/>
          <a:sy n="104" d="100"/>
        </p:scale>
        <p:origin x="11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259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0CCC2-661A-427E-82E9-E980C06F2A0F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CADE-AEED-4DDE-BD69-A5AAEAA37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723A9FA1-3575-4E92-A1E6-2209F0D1F4D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BE1EF58-0341-4939-9227-899A80B03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3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6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8580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 anchor="t"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3/27/2014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hap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3" name="Shap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9144000" cy="63352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Counseling Center Organizational Chart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35223" y="1200150"/>
            <a:ext cx="8425953" cy="4263507"/>
            <a:chOff x="4236090" y="1442728"/>
            <a:chExt cx="4666376" cy="2489257"/>
          </a:xfrm>
        </p:grpSpPr>
        <p:sp>
          <p:nvSpPr>
            <p:cNvPr id="5" name="Freeform 4"/>
            <p:cNvSpPr/>
            <p:nvPr/>
          </p:nvSpPr>
          <p:spPr>
            <a:xfrm>
              <a:off x="5643972" y="3805541"/>
              <a:ext cx="3258494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3258494" y="75077"/>
                  </a:lnTo>
                  <a:lnTo>
                    <a:pt x="3258494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5643972" y="3805541"/>
              <a:ext cx="2675197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2675197" y="75077"/>
                  </a:lnTo>
                  <a:lnTo>
                    <a:pt x="2675197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5643972" y="3805541"/>
              <a:ext cx="2091900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2091900" y="75077"/>
                  </a:lnTo>
                  <a:lnTo>
                    <a:pt x="2091900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5643972" y="3805541"/>
              <a:ext cx="150860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1508603" y="75077"/>
                  </a:lnTo>
                  <a:lnTo>
                    <a:pt x="1508603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5643972" y="3805541"/>
              <a:ext cx="925306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925306" y="75077"/>
                  </a:lnTo>
                  <a:lnTo>
                    <a:pt x="925306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5643972" y="3805541"/>
              <a:ext cx="342009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75077"/>
                  </a:lnTo>
                  <a:lnTo>
                    <a:pt x="342009" y="75077"/>
                  </a:lnTo>
                  <a:lnTo>
                    <a:pt x="342009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402684" y="3805541"/>
              <a:ext cx="241287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1287" y="45720"/>
                  </a:moveTo>
                  <a:lnTo>
                    <a:pt x="241287" y="75077"/>
                  </a:lnTo>
                  <a:lnTo>
                    <a:pt x="0" y="75077"/>
                  </a:lnTo>
                  <a:lnTo>
                    <a:pt x="0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4819387" y="3805541"/>
              <a:ext cx="824584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24584" y="45720"/>
                  </a:moveTo>
                  <a:lnTo>
                    <a:pt x="824584" y="75077"/>
                  </a:lnTo>
                  <a:lnTo>
                    <a:pt x="0" y="75077"/>
                  </a:lnTo>
                  <a:lnTo>
                    <a:pt x="0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236090" y="3805541"/>
              <a:ext cx="1407881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07881" y="45720"/>
                  </a:moveTo>
                  <a:lnTo>
                    <a:pt x="1407881" y="75077"/>
                  </a:lnTo>
                  <a:lnTo>
                    <a:pt x="0" y="75077"/>
                  </a:lnTo>
                  <a:lnTo>
                    <a:pt x="0" y="125694"/>
                  </a:lnTo>
                </a:path>
              </a:pathLst>
            </a:custGeom>
            <a:noFill/>
          </p:spPr>
          <p:style>
            <a:lnRef idx="1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999573" y="1442728"/>
              <a:ext cx="1055009" cy="290568"/>
            </a:xfrm>
            <a:custGeom>
              <a:avLst/>
              <a:gdLst>
                <a:gd name="connsiteX0" fmla="*/ 0 w 863824"/>
                <a:gd name="connsiteY0" fmla="*/ 0 h 290568"/>
                <a:gd name="connsiteX1" fmla="*/ 863824 w 863824"/>
                <a:gd name="connsiteY1" fmla="*/ 0 h 290568"/>
                <a:gd name="connsiteX2" fmla="*/ 863824 w 863824"/>
                <a:gd name="connsiteY2" fmla="*/ 290568 h 290568"/>
                <a:gd name="connsiteX3" fmla="*/ 0 w 863824"/>
                <a:gd name="connsiteY3" fmla="*/ 290568 h 290568"/>
                <a:gd name="connsiteX4" fmla="*/ 0 w 863824"/>
                <a:gd name="connsiteY4" fmla="*/ 0 h 2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824" h="290568">
                  <a:moveTo>
                    <a:pt x="0" y="0"/>
                  </a:moveTo>
                  <a:lnTo>
                    <a:pt x="863824" y="0"/>
                  </a:lnTo>
                  <a:lnTo>
                    <a:pt x="863824" y="290568"/>
                  </a:lnTo>
                  <a:lnTo>
                    <a:pt x="0" y="2905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Dean </a:t>
              </a:r>
              <a:r>
                <a:rPr lang="en-US" sz="1400" kern="1200" dirty="0" err="1" smtClean="0"/>
                <a:t>Bresciani</a:t>
              </a:r>
              <a:r>
                <a:rPr lang="en-US" sz="1400" kern="1200" dirty="0" smtClean="0"/>
                <a:t/>
              </a:r>
              <a:br>
                <a:rPr lang="en-US" sz="1400" kern="1200" dirty="0" smtClean="0"/>
              </a:br>
              <a:r>
                <a:rPr lang="en-US" sz="1400" kern="1200" dirty="0" smtClean="0"/>
                <a:t>President</a:t>
              </a:r>
              <a:endParaRPr lang="en-US" sz="14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99574" y="1860298"/>
              <a:ext cx="1055008" cy="325012"/>
            </a:xfrm>
            <a:custGeom>
              <a:avLst/>
              <a:gdLst>
                <a:gd name="connsiteX0" fmla="*/ 0 w 1343839"/>
                <a:gd name="connsiteY0" fmla="*/ 0 h 325012"/>
                <a:gd name="connsiteX1" fmla="*/ 1343839 w 1343839"/>
                <a:gd name="connsiteY1" fmla="*/ 0 h 325012"/>
                <a:gd name="connsiteX2" fmla="*/ 1343839 w 1343839"/>
                <a:gd name="connsiteY2" fmla="*/ 325012 h 325012"/>
                <a:gd name="connsiteX3" fmla="*/ 0 w 1343839"/>
                <a:gd name="connsiteY3" fmla="*/ 325012 h 325012"/>
                <a:gd name="connsiteX4" fmla="*/ 0 w 1343839"/>
                <a:gd name="connsiteY4" fmla="*/ 0 h 32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839" h="325012">
                  <a:moveTo>
                    <a:pt x="0" y="0"/>
                  </a:moveTo>
                  <a:lnTo>
                    <a:pt x="1343839" y="0"/>
                  </a:lnTo>
                  <a:lnTo>
                    <a:pt x="1343839" y="325012"/>
                  </a:lnTo>
                  <a:lnTo>
                    <a:pt x="0" y="3250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Prakash Mathew</a:t>
              </a:r>
              <a:br>
                <a:rPr lang="en-US" sz="1400" kern="1200" dirty="0" smtClean="0"/>
              </a:br>
              <a:r>
                <a:rPr lang="en-US" sz="1400" kern="1200" dirty="0" smtClean="0"/>
                <a:t>VP for Student Affairs</a:t>
              </a:r>
              <a:endParaRPr lang="en-US" sz="14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99574" y="2298905"/>
              <a:ext cx="1055008" cy="337755"/>
            </a:xfrm>
            <a:custGeom>
              <a:avLst/>
              <a:gdLst>
                <a:gd name="connsiteX0" fmla="*/ 0 w 1483193"/>
                <a:gd name="connsiteY0" fmla="*/ 0 h 457866"/>
                <a:gd name="connsiteX1" fmla="*/ 1483193 w 1483193"/>
                <a:gd name="connsiteY1" fmla="*/ 0 h 457866"/>
                <a:gd name="connsiteX2" fmla="*/ 1483193 w 1483193"/>
                <a:gd name="connsiteY2" fmla="*/ 457866 h 457866"/>
                <a:gd name="connsiteX3" fmla="*/ 0 w 1483193"/>
                <a:gd name="connsiteY3" fmla="*/ 457866 h 457866"/>
                <a:gd name="connsiteX4" fmla="*/ 0 w 1483193"/>
                <a:gd name="connsiteY4" fmla="*/ 0 h 45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3193" h="457866">
                  <a:moveTo>
                    <a:pt x="0" y="0"/>
                  </a:moveTo>
                  <a:lnTo>
                    <a:pt x="1483193" y="0"/>
                  </a:lnTo>
                  <a:lnTo>
                    <a:pt x="1483193" y="457866"/>
                  </a:lnTo>
                  <a:lnTo>
                    <a:pt x="0" y="4578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Barbara Lonbaken</a:t>
              </a:r>
              <a:br>
                <a:rPr lang="en-US" sz="1400" kern="1200" dirty="0" smtClean="0"/>
              </a:br>
              <a:r>
                <a:rPr lang="en-US" sz="1400" kern="1200" dirty="0" smtClean="0"/>
                <a:t>Dean for Student Wellness</a:t>
              </a:r>
              <a:endParaRPr lang="en-US" sz="14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99573" y="2758798"/>
              <a:ext cx="1055009" cy="316099"/>
            </a:xfrm>
            <a:custGeom>
              <a:avLst/>
              <a:gdLst>
                <a:gd name="connsiteX0" fmla="*/ 0 w 681830"/>
                <a:gd name="connsiteY0" fmla="*/ 0 h 172720"/>
                <a:gd name="connsiteX1" fmla="*/ 681830 w 681830"/>
                <a:gd name="connsiteY1" fmla="*/ 0 h 172720"/>
                <a:gd name="connsiteX2" fmla="*/ 681830 w 681830"/>
                <a:gd name="connsiteY2" fmla="*/ 172720 h 172720"/>
                <a:gd name="connsiteX3" fmla="*/ 0 w 681830"/>
                <a:gd name="connsiteY3" fmla="*/ 172720 h 172720"/>
                <a:gd name="connsiteX4" fmla="*/ 0 w 681830"/>
                <a:gd name="connsiteY4" fmla="*/ 0 h 17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1830" h="172720">
                  <a:moveTo>
                    <a:pt x="0" y="0"/>
                  </a:moveTo>
                  <a:lnTo>
                    <a:pt x="681830" y="0"/>
                  </a:lnTo>
                  <a:lnTo>
                    <a:pt x="681830" y="172720"/>
                  </a:lnTo>
                  <a:lnTo>
                    <a:pt x="0" y="1727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Bill Burns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Counseling Center Director </a:t>
              </a:r>
              <a:endParaRPr lang="en-US" sz="14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43663" y="3319704"/>
              <a:ext cx="795235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Marlys Borkhuis Assistant Director</a:t>
              </a:r>
              <a:endParaRPr lang="en-US" sz="14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95241" y="3330624"/>
              <a:ext cx="609834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Jaryn Allen Psychologist</a:t>
              </a:r>
              <a:endParaRPr lang="en-US" sz="14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27012" y="3330624"/>
              <a:ext cx="684531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Ronni Arensberg Psychologist</a:t>
              </a:r>
              <a:endParaRPr lang="en-US" sz="14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033479" y="3335614"/>
              <a:ext cx="759607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Amber Bach-Gorman Counselor</a:t>
              </a:r>
              <a:endParaRPr lang="en-US" sz="14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917783" y="3336555"/>
              <a:ext cx="677110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Teresa Demers Counselor</a:t>
              </a:r>
              <a:endParaRPr lang="en-US" sz="14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43663" y="3690205"/>
              <a:ext cx="795235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Natalie Leer Counselor</a:t>
              </a:r>
              <a:endParaRPr lang="en-US" sz="14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95241" y="3685025"/>
              <a:ext cx="609834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Ann Stark Counselor</a:t>
              </a:r>
              <a:endParaRPr lang="en-US" sz="14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227012" y="3685024"/>
              <a:ext cx="1101872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Tiffany Bendickson Testing Coordinator/Acct. Technician</a:t>
              </a:r>
              <a:endParaRPr lang="en-US" sz="14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57919" y="3690954"/>
              <a:ext cx="983186" cy="241031"/>
            </a:xfrm>
            <a:custGeom>
              <a:avLst/>
              <a:gdLst>
                <a:gd name="connsiteX0" fmla="*/ 0 w 482063"/>
                <a:gd name="connsiteY0" fmla="*/ 0 h 241031"/>
                <a:gd name="connsiteX1" fmla="*/ 482063 w 482063"/>
                <a:gd name="connsiteY1" fmla="*/ 0 h 241031"/>
                <a:gd name="connsiteX2" fmla="*/ 482063 w 482063"/>
                <a:gd name="connsiteY2" fmla="*/ 241031 h 241031"/>
                <a:gd name="connsiteX3" fmla="*/ 0 w 482063"/>
                <a:gd name="connsiteY3" fmla="*/ 241031 h 241031"/>
                <a:gd name="connsiteX4" fmla="*/ 0 w 482063"/>
                <a:gd name="connsiteY4" fmla="*/ 0 h 24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063" h="241031">
                  <a:moveTo>
                    <a:pt x="0" y="0"/>
                  </a:moveTo>
                  <a:lnTo>
                    <a:pt x="482063" y="0"/>
                  </a:lnTo>
                  <a:lnTo>
                    <a:pt x="482063" y="241031"/>
                  </a:lnTo>
                  <a:lnTo>
                    <a:pt x="0" y="2410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smtClean="0"/>
                <a:t>Ashley Harris</a:t>
              </a:r>
              <a:br>
                <a:rPr lang="en-US" sz="1400" kern="1200" smtClean="0"/>
              </a:br>
              <a:r>
                <a:rPr lang="en-US" sz="1400" kern="1200" smtClean="0"/>
                <a:t>Administrative </a:t>
              </a:r>
              <a:r>
                <a:rPr lang="en-US" sz="1400" dirty="0" smtClean="0"/>
                <a:t>Secretary</a:t>
              </a:r>
              <a:endParaRPr lang="en-US" sz="1400" kern="1200" dirty="0" smtClean="0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4572000" y="1697824"/>
            <a:ext cx="0" cy="2175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1999" y="2449054"/>
            <a:ext cx="0" cy="2175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1999" y="3237562"/>
            <a:ext cx="0" cy="2167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1999" y="3995669"/>
            <a:ext cx="0" cy="41929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erarchy diagra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6A2D3C-D487-4D36-A3C5-D55671B3DA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Hierarchy diagram</Template>
  <TotalTime>0</TotalTime>
  <Words>46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Franklin Gothic Book</vt:lpstr>
      <vt:lpstr>Perpetua</vt:lpstr>
      <vt:lpstr>Wingdings 2</vt:lpstr>
      <vt:lpstr>Hierarchy diagram</vt:lpstr>
      <vt:lpstr>Counseling Center Organizational Chart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2013-06-27T20:22:14Z</dcterms:created>
  <dcterms:modified xsi:type="dcterms:W3CDTF">2014-03-27T15:55:34Z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TC101743259990</vt:lpwstr>
  </property>
</Properties>
</file>