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65" r:id="rId5"/>
    <p:sldId id="261" r:id="rId6"/>
    <p:sldId id="259" r:id="rId7"/>
    <p:sldId id="260" r:id="rId8"/>
    <p:sldId id="266" r:id="rId9"/>
    <p:sldId id="264" r:id="rId10"/>
    <p:sldId id="262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/>
    <p:restoredTop sz="94762"/>
  </p:normalViewPr>
  <p:slideViewPr>
    <p:cSldViewPr snapToGrid="0">
      <p:cViewPr varScale="1">
        <p:scale>
          <a:sx n="121" d="100"/>
          <a:sy n="121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9CC72-F5B9-ED4D-8D55-C2D04C0C9A02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31261-2853-EC44-8578-F092EB562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6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31261-2853-EC44-8578-F092EB5625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2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31261-2853-EC44-8578-F092EB5625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51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31261-2853-EC44-8578-F092EB5625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0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31261-2853-EC44-8578-F092EB5625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73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31261-2853-EC44-8578-F092EB5625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8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5A57-3BC3-8B69-4D3F-A0F7CEAF1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2B364-F0CD-F478-AB8C-3179761C2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8A152-029C-FC5B-6784-5B366A493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E07FF-FEA5-7946-8D31-9C6827D80E2E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93046-B7F3-881C-B9A9-31292FEE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2F7C2-95E3-679C-C014-2513974A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FEB6-EBC6-C74B-B23F-59D8D567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22C5-CEF9-AA16-6732-A8C7949D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A563BE-7F66-D964-E7D6-2C0B55CF6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7DAE8-4F17-138A-D864-8E3AB2B7E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E07FF-FEA5-7946-8D31-9C6827D80E2E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19E2B-7472-46BF-047C-B5F0181BB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31F84-9C99-A461-6067-4C4D0C40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FEB6-EBC6-C74B-B23F-59D8D567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7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2B3952-1D44-28C1-A01F-917C7B6A5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F4163-39BD-C8CC-BF8F-E9BC89EE3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37532-5503-2CB9-8ABB-2FD8CB70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E07FF-FEA5-7946-8D31-9C6827D80E2E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773D8-FAC0-C126-B802-3840A2B4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3E66E-FD63-311E-B14D-AEA2BE4A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FEB6-EBC6-C74B-B23F-59D8D567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2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FB61-67F0-4DA1-A3E5-E09771AF2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745C9-D07C-8FBC-30C6-E16578310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21933-E7E7-7F8B-BB77-F5AB4143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E07FF-FEA5-7946-8D31-9C6827D80E2E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2CF07-9240-3768-75F1-0A3FFB75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4CA2A-AF71-87C1-99A4-CA3FF708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FEB6-EBC6-C74B-B23F-59D8D567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10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CF0C-998B-6CA3-342D-817C20DA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17FB2-644D-21DC-F12A-5570150C0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FBB29-7C27-3259-5F8E-A3FA13B9CA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E07FF-FEA5-7946-8D31-9C6827D80E2E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B8A38-D631-71E2-DF4C-69D7BCF1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7844E-7926-8A4F-5EEA-63D626D6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FEB6-EBC6-C74B-B23F-59D8D567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E6D0-C67B-1C61-E996-056B7711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F8D87-380C-6F15-85C2-EF6C4E1B8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BDBCE-D9D0-54CC-B267-DD5E90483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745B0-6F2D-4B58-AC1B-151634D35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E07FF-FEA5-7946-8D31-9C6827D80E2E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AB7EC-FB8A-239A-A9ED-2A7A8C77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6D1AB-FCFB-AB9E-B614-5238E718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FEB6-EBC6-C74B-B23F-59D8D567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6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B7F6-6A51-1B8D-FD21-113E29A9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2664-39AE-87D8-BF96-5178DA7A2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9CBC5-FAAC-B6DB-C9C7-FD3F9EA45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563DF-E9B4-0057-B83E-5B85BE5641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8FF47-AE59-8BB7-A08F-B4E59951F6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4DC954-A183-1C67-C180-E38F64356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E07FF-FEA5-7946-8D31-9C6827D80E2E}" type="datetimeFigureOut">
              <a:rPr lang="en-US" smtClean="0"/>
              <a:t>2/22/23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FFA6E-F018-1321-CD02-E87A5F13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8E56D6-41BC-F531-8823-D37E354E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FEB6-EBC6-C74B-B23F-59D8D567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5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DC40B-D303-43AA-89BD-6308DA24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18FBC0-B1A4-4DA6-2C69-724B700F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E07FF-FEA5-7946-8D31-9C6827D80E2E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1FDBD9-5726-4EC4-1D0A-430477F3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B12C5-62E0-CAB2-9495-203E6B32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FEB6-EBC6-C74B-B23F-59D8D567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7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03DAC-9E05-09C1-C357-6A385DCA73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E07FF-FEA5-7946-8D31-9C6827D80E2E}" type="datetimeFigureOut">
              <a:rPr lang="en-US" smtClean="0"/>
              <a:t>2/22/23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44222-325B-5C69-A03E-432136DA8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6EFEB-079E-C150-38E3-046ABB4EF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FEB6-EBC6-C74B-B23F-59D8D567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6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310E-8864-DA1C-0D5E-28D93391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EE76A-FB4E-E48E-0BA2-FE74E3467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B4FD0-973D-31D2-C4C0-CE4604101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551C1-AD5D-71FD-6BC8-0FF3E43C1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E07FF-FEA5-7946-8D31-9C6827D80E2E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A49A-F581-2210-C3B7-F77D9103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FED6E-EFA1-9E5F-E9CF-299F0EA9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FEB6-EBC6-C74B-B23F-59D8D567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6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D8B40-5DEB-36CB-B75B-BB57CECF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30320-F23B-1FDA-C759-290F4D582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1B7CE-501D-23E1-EC28-A747738F1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76412-C2C9-465C-01AE-B14F90EE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E07FF-FEA5-7946-8D31-9C6827D80E2E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A1406-F63E-58A8-7BF8-7F2576B7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F5F85-427E-57E1-E3FC-FFF7D62E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FEB6-EBC6-C74B-B23F-59D8D567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5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A7E3C-8248-9DA9-22C1-39CA0C4C2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E0477-C92B-8E49-8A4E-B86B04186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369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Iybdxq-CcSQ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DUnKfOhgg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EF751CAD-41E8-42BB-2E1F-A7207AD3E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207580"/>
            <a:ext cx="7273159" cy="7273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AD2D1-24DF-30F7-28F0-301819D4F5DC}"/>
              </a:ext>
            </a:extLst>
          </p:cNvPr>
          <p:cNvSpPr txBox="1"/>
          <p:nvPr/>
        </p:nvSpPr>
        <p:spPr>
          <a:xfrm>
            <a:off x="6253654" y="3428999"/>
            <a:ext cx="5276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serrat SemiBold" pitchFamily="2" charset="77"/>
              </a:rPr>
              <a:t>Online Course Development</a:t>
            </a:r>
          </a:p>
        </p:txBody>
      </p:sp>
    </p:spTree>
    <p:extLst>
      <p:ext uri="{BB962C8B-B14F-4D97-AF65-F5344CB8AC3E}">
        <p14:creationId xmlns:p14="http://schemas.microsoft.com/office/powerpoint/2010/main" val="35477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415" descr="Diagram&#10;&#10;Description automatically generated">
            <a:extLst>
              <a:ext uri="{FF2B5EF4-FFF2-40B4-BE49-F238E27FC236}">
                <a16:creationId xmlns:a16="http://schemas.microsoft.com/office/drawing/2014/main" id="{8C35B5F0-9CD1-BAD8-7026-2DB778CD7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26544"/>
            <a:ext cx="7772400" cy="5004912"/>
          </a:xfrm>
          <a:prstGeom prst="rect">
            <a:avLst/>
          </a:prstGeom>
        </p:spPr>
      </p:pic>
      <p:pic>
        <p:nvPicPr>
          <p:cNvPr id="418" name="Picture 4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D04AED-864B-EA8E-8D82-FD0311E24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29334"/>
            <a:ext cx="7772400" cy="4999332"/>
          </a:xfrm>
          <a:prstGeom prst="rect">
            <a:avLst/>
          </a:prstGeom>
        </p:spPr>
      </p:pic>
      <p:pic>
        <p:nvPicPr>
          <p:cNvPr id="420" name="Picture 4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E5DD41-FEAC-4E66-8CE5-0DA61CB77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929334"/>
            <a:ext cx="7772400" cy="4999332"/>
          </a:xfrm>
          <a:prstGeom prst="rect">
            <a:avLst/>
          </a:prstGeom>
        </p:spPr>
      </p:pic>
      <p:pic>
        <p:nvPicPr>
          <p:cNvPr id="422" name="Picture 421" descr="Diagram&#10;&#10;Description automatically generated">
            <a:extLst>
              <a:ext uri="{FF2B5EF4-FFF2-40B4-BE49-F238E27FC236}">
                <a16:creationId xmlns:a16="http://schemas.microsoft.com/office/drawing/2014/main" id="{23FEF7C5-4025-BAE6-B983-F7DC80BF9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929334"/>
            <a:ext cx="7772400" cy="4999332"/>
          </a:xfrm>
          <a:prstGeom prst="rect">
            <a:avLst/>
          </a:prstGeom>
        </p:spPr>
      </p:pic>
      <p:pic>
        <p:nvPicPr>
          <p:cNvPr id="424" name="Picture 423" descr="Diagram&#10;&#10;Description automatically generated">
            <a:extLst>
              <a:ext uri="{FF2B5EF4-FFF2-40B4-BE49-F238E27FC236}">
                <a16:creationId xmlns:a16="http://schemas.microsoft.com/office/drawing/2014/main" id="{DC9AB542-C9BA-AE30-CEED-2CA74CE7C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929334"/>
            <a:ext cx="7772400" cy="4999332"/>
          </a:xfrm>
          <a:prstGeom prst="rect">
            <a:avLst/>
          </a:prstGeom>
        </p:spPr>
      </p:pic>
      <p:pic>
        <p:nvPicPr>
          <p:cNvPr id="426" name="Picture 4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76641A5-EE57-25C7-590C-FFE9D3C42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929334"/>
            <a:ext cx="7772400" cy="4999332"/>
          </a:xfrm>
          <a:prstGeom prst="rect">
            <a:avLst/>
          </a:prstGeom>
        </p:spPr>
      </p:pic>
      <p:pic>
        <p:nvPicPr>
          <p:cNvPr id="428" name="Picture 4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7C606C-9569-8FA3-8144-FA3CE9C5B8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929334"/>
            <a:ext cx="7772400" cy="4999332"/>
          </a:xfrm>
          <a:prstGeom prst="rect">
            <a:avLst/>
          </a:prstGeom>
        </p:spPr>
      </p:pic>
      <p:pic>
        <p:nvPicPr>
          <p:cNvPr id="430" name="Picture 429" descr="Diagram&#10;&#10;Description automatically generated">
            <a:extLst>
              <a:ext uri="{FF2B5EF4-FFF2-40B4-BE49-F238E27FC236}">
                <a16:creationId xmlns:a16="http://schemas.microsoft.com/office/drawing/2014/main" id="{D467BF62-9245-2226-0056-6E3605BCA7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800" y="929334"/>
            <a:ext cx="7772400" cy="4999332"/>
          </a:xfrm>
          <a:prstGeom prst="rect">
            <a:avLst/>
          </a:prstGeom>
        </p:spPr>
      </p:pic>
      <p:pic>
        <p:nvPicPr>
          <p:cNvPr id="432" name="Picture 431" descr="Diagram&#10;&#10;Description automatically generated">
            <a:extLst>
              <a:ext uri="{FF2B5EF4-FFF2-40B4-BE49-F238E27FC236}">
                <a16:creationId xmlns:a16="http://schemas.microsoft.com/office/drawing/2014/main" id="{C0303C80-9BC6-B28D-7594-A0B2FFCCF3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929334"/>
            <a:ext cx="7772400" cy="499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9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B175-844E-EEA8-31B5-C5645AA1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Montserrat SemiBold" pitchFamily="2" charset="77"/>
              </a:rPr>
              <a:t>Questions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and</a:t>
            </a:r>
            <a:r>
              <a:rPr lang="en-US" b="1" dirty="0">
                <a:latin typeface="Montserrat SemiBold" pitchFamily="2" charset="77"/>
              </a:rPr>
              <a:t> Feedback</a:t>
            </a:r>
          </a:p>
        </p:txBody>
      </p:sp>
    </p:spTree>
    <p:extLst>
      <p:ext uri="{BB962C8B-B14F-4D97-AF65-F5344CB8AC3E}">
        <p14:creationId xmlns:p14="http://schemas.microsoft.com/office/powerpoint/2010/main" val="85704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82BBE-C551-03ED-BA6C-ECB4660F5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ontserrat SemiBold" pitchFamily="2" charset="77"/>
              </a:rPr>
              <a:t>Reserving the Lightboard Studio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1B8B75-9B59-92C6-842D-6DE085F0F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27209"/>
            <a:ext cx="7500446" cy="5530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A9C63F-7600-AD3D-D995-427F40CEC1D4}"/>
              </a:ext>
            </a:extLst>
          </p:cNvPr>
          <p:cNvSpPr txBox="1"/>
          <p:nvPr/>
        </p:nvSpPr>
        <p:spPr>
          <a:xfrm>
            <a:off x="8338646" y="3429000"/>
            <a:ext cx="3050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Medium" pitchFamily="2" charset="77"/>
              </a:rPr>
              <a:t>Add the NDSU A3 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Medium" pitchFamily="2" charset="77"/>
              </a:rPr>
              <a:t>Lightboard Studio as an 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Medium" pitchFamily="2" charset="77"/>
              </a:rPr>
              <a:t>invitee when reserving</a:t>
            </a:r>
          </a:p>
        </p:txBody>
      </p:sp>
    </p:spTree>
    <p:extLst>
      <p:ext uri="{BB962C8B-B14F-4D97-AF65-F5344CB8AC3E}">
        <p14:creationId xmlns:p14="http://schemas.microsoft.com/office/powerpoint/2010/main" val="4021499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82BBE-C551-03ED-BA6C-ECB4660F5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ontserrat SemiBold" pitchFamily="2" charset="77"/>
              </a:rPr>
              <a:t>Server Space and Accessing Videos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9C63F-7600-AD3D-D995-427F40CEC1D4}"/>
              </a:ext>
            </a:extLst>
          </p:cNvPr>
          <p:cNvSpPr txBox="1"/>
          <p:nvPr/>
        </p:nvSpPr>
        <p:spPr>
          <a:xfrm>
            <a:off x="1569027" y="1690688"/>
            <a:ext cx="9053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Server Update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 Medium" pitchFamily="2" charset="77"/>
              </a:rPr>
              <a:t>within the month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 Medium" pitchFamily="2" charset="77"/>
              </a:rPr>
              <a:t>password protected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 Medium" pitchFamily="2" charset="77"/>
              </a:rPr>
              <a:t>backup not host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Current Folder Structure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A54FCA-1959-D073-6F3E-10131369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6" y="3919395"/>
            <a:ext cx="12033089" cy="249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88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82BBE-C551-03ED-BA6C-ECB4660F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Montserrat SemiBold" pitchFamily="2" charset="77"/>
              </a:rPr>
              <a:t>NDSU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9C63F-7600-AD3D-D995-427F40CEC1D4}"/>
              </a:ext>
            </a:extLst>
          </p:cNvPr>
          <p:cNvSpPr txBox="1"/>
          <p:nvPr/>
        </p:nvSpPr>
        <p:spPr>
          <a:xfrm>
            <a:off x="838200" y="1690688"/>
            <a:ext cx="6266793" cy="457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OTL &amp; LAIC’s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Online Design and Facilitation </a:t>
            </a: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course</a:t>
            </a:r>
            <a:b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</a:b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(6-8 hour commitment)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Additional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Hyflex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 and Facilitation </a:t>
            </a: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and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Universal Design for Learning and Digital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Accessibilty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courses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ndsu.edu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/cs/a3_studio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1CA3F9-D575-1C10-A7F5-8B5B5A9D1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750" y="1027906"/>
            <a:ext cx="5333667" cy="54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66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82BBE-C551-03ED-BA6C-ECB4660F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Montserrat SemiBold" pitchFamily="2" charset="77"/>
              </a:rPr>
              <a:t>Closed Captioning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DCA6F0-2C2D-D7B4-EA04-41151E3E437A}"/>
              </a:ext>
            </a:extLst>
          </p:cNvPr>
          <p:cNvSpPr txBox="1"/>
          <p:nvPr/>
        </p:nvSpPr>
        <p:spPr>
          <a:xfrm>
            <a:off x="838200" y="1690688"/>
            <a:ext cx="905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UDL: Universal Design for Learning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2ABA1-E509-544D-1C37-D1DC519B5AB6}"/>
              </a:ext>
            </a:extLst>
          </p:cNvPr>
          <p:cNvSpPr txBox="1"/>
          <p:nvPr/>
        </p:nvSpPr>
        <p:spPr>
          <a:xfrm>
            <a:off x="1164018" y="2381021"/>
            <a:ext cx="53918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/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serrat Medium" pitchFamily="2" charset="77"/>
              </a:rPr>
              <a:t>“Closed captioning provides a critical link to information for individuals who are deaf or hard-of-hearing. For individuals whose native language is not English, English language captions improve comprehension and fluency.”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EE32E-4B1C-DCA1-DD74-81287A55B710}"/>
              </a:ext>
            </a:extLst>
          </p:cNvPr>
          <p:cNvSpPr txBox="1"/>
          <p:nvPr/>
        </p:nvSpPr>
        <p:spPr>
          <a:xfrm>
            <a:off x="838200" y="4364015"/>
            <a:ext cx="6043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Sidecar Subtitles (.</a:t>
            </a:r>
            <a:r>
              <a:rPr lang="en-US" sz="2400" b="1" dirty="0" err="1">
                <a:solidFill>
                  <a:schemeClr val="bg1"/>
                </a:solidFill>
                <a:latin typeface="Montserrat SemiBold" pitchFamily="2" charset="77"/>
              </a:rPr>
              <a:t>srt</a:t>
            </a: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) and the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YuJa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 Editor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Importance of reviewing auto-generated captions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45FC318-03B2-DFBC-11FD-BCD6A9856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642" y="1690690"/>
            <a:ext cx="5160579" cy="42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59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82BBE-C551-03ED-BA6C-ECB4660F5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ontserrat SemiBold" pitchFamily="2" charset="77"/>
              </a:rPr>
              <a:t>Video Production Steps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9C63F-7600-AD3D-D995-427F40CEC1D4}"/>
              </a:ext>
            </a:extLst>
          </p:cNvPr>
          <p:cNvSpPr txBox="1"/>
          <p:nvPr/>
        </p:nvSpPr>
        <p:spPr>
          <a:xfrm>
            <a:off x="838200" y="1690688"/>
            <a:ext cx="11038490" cy="4990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In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Adobe Premiere Pro</a:t>
            </a:r>
          </a:p>
          <a:p>
            <a:pPr marL="742950" lvl="1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Add Course Identifier at top</a:t>
            </a:r>
          </a:p>
          <a:p>
            <a:pPr marL="742950" lvl="1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Position/Resize video</a:t>
            </a:r>
          </a:p>
          <a:p>
            <a:pPr marL="742950" lvl="1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Audio filter</a:t>
            </a:r>
          </a:p>
          <a:p>
            <a:pPr marL="742950" lvl="1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Color correction</a:t>
            </a:r>
          </a:p>
          <a:p>
            <a:pPr marL="742950" lvl="1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Masking</a:t>
            </a:r>
          </a:p>
          <a:p>
            <a:pPr marL="742950" lvl="1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Closed captioning</a:t>
            </a:r>
          </a:p>
          <a:p>
            <a:pPr marL="742950" lvl="1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Basic editing</a:t>
            </a:r>
          </a:p>
          <a:p>
            <a:pPr marL="742950" lvl="1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Exporting with web appropriate compression</a:t>
            </a:r>
          </a:p>
          <a:p>
            <a:pPr marL="742950" lvl="1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</a:rPr>
              <a:t>Free video software: 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Davinci Resolve (desktop),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YuJa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 (online)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1E8395D-8050-8603-FB5A-7EDF322B4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146" y="1597991"/>
            <a:ext cx="4614099" cy="27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1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31EE15-680E-B00A-36DF-255DD0073824}"/>
              </a:ext>
            </a:extLst>
          </p:cNvPr>
          <p:cNvSpPr txBox="1"/>
          <p:nvPr/>
        </p:nvSpPr>
        <p:spPr>
          <a:xfrm>
            <a:off x="777768" y="599089"/>
            <a:ext cx="50129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Before and 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2B91A-2090-2055-2AFD-46FF8A54F599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Medium" pitchFamily="2" charset="77"/>
                <a:hlinkClick r:id="rId2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  <a:hlinkClick r:id="rId2"/>
              </a:rPr>
              <a:t>youtu.be</a:t>
            </a:r>
            <a:r>
              <a:rPr lang="en-US" dirty="0">
                <a:solidFill>
                  <a:schemeClr val="bg1"/>
                </a:solidFill>
                <a:latin typeface="Montserrat Medium" pitchFamily="2" charset="77"/>
                <a:hlinkClick r:id="rId2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  <a:hlinkClick r:id="rId2"/>
              </a:rPr>
              <a:t>Iybdxq-CcSQ</a:t>
            </a:r>
            <a:endParaRPr lang="en-US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0139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B0A7-B2EA-BBA2-8060-4339E73FDC35}"/>
              </a:ext>
            </a:extLst>
          </p:cNvPr>
          <p:cNvSpPr txBox="1"/>
          <p:nvPr/>
        </p:nvSpPr>
        <p:spPr>
          <a:xfrm>
            <a:off x="1610637" y="3013502"/>
            <a:ext cx="8970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</a:rPr>
              <a:t>Example Lightboard Videos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B1A16-C31E-EED7-893E-40A1BB6D22EA}"/>
              </a:ext>
            </a:extLst>
          </p:cNvPr>
          <p:cNvSpPr txBox="1"/>
          <p:nvPr/>
        </p:nvSpPr>
        <p:spPr>
          <a:xfrm>
            <a:off x="3002845" y="4278923"/>
            <a:ext cx="6271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Medium" pitchFamily="2" charset="77"/>
                <a:hlinkClick r:id="rId2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  <a:hlinkClick r:id="rId2"/>
              </a:rPr>
              <a:t>www.youtube.com</a:t>
            </a:r>
            <a:r>
              <a:rPr lang="en-US" dirty="0">
                <a:solidFill>
                  <a:schemeClr val="bg1"/>
                </a:solidFill>
                <a:latin typeface="Montserrat Medium" pitchFamily="2" charset="77"/>
                <a:hlinkClick r:id="rId2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  <a:hlinkClick r:id="rId2"/>
              </a:rPr>
              <a:t>watch?v</a:t>
            </a:r>
            <a:r>
              <a:rPr lang="en-US" dirty="0">
                <a:solidFill>
                  <a:schemeClr val="bg1"/>
                </a:solidFill>
                <a:latin typeface="Montserrat Medium" pitchFamily="2" charset="77"/>
                <a:hlinkClick r:id="rId2"/>
              </a:rPr>
              <a:t>=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  <a:hlinkClick r:id="rId2"/>
              </a:rPr>
              <a:t>MDUnKfOhggo</a:t>
            </a:r>
            <a:endParaRPr lang="en-US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8799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084C305-C29F-0841-44B8-70A65BEF2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24" y="-153490"/>
            <a:ext cx="10515600" cy="1325563"/>
          </a:xfrm>
        </p:spPr>
        <p:txBody>
          <a:bodyPr/>
          <a:lstStyle/>
          <a:p>
            <a:r>
              <a:rPr lang="en-US" b="1" dirty="0">
                <a:latin typeface="Montserrat SemiBold" pitchFamily="2" charset="77"/>
              </a:rPr>
              <a:t>Custom Graphics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6E44AB5-C009-7963-B137-D8B84ED07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63" y="668831"/>
            <a:ext cx="10736273" cy="609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586"/>
      </p:ext>
    </p:extLst>
  </p:cSld>
  <p:clrMapOvr>
    <a:masterClrMapping/>
  </p:clrMapOvr>
</p:sld>
</file>

<file path=ppt/theme/theme1.xml><?xml version="1.0" encoding="utf-8"?>
<a:theme xmlns:a="http://schemas.openxmlformats.org/drawingml/2006/main" name="CS_ONLINE">
  <a:themeElements>
    <a:clrScheme name="CS_Online">
      <a:dk1>
        <a:srgbClr val="000000"/>
      </a:dk1>
      <a:lt1>
        <a:srgbClr val="F3EEE3"/>
      </a:lt1>
      <a:dk2>
        <a:srgbClr val="000000"/>
      </a:dk2>
      <a:lt2>
        <a:srgbClr val="FEFFFF"/>
      </a:lt2>
      <a:accent1>
        <a:srgbClr val="3F8686"/>
      </a:accent1>
      <a:accent2>
        <a:srgbClr val="E17138"/>
      </a:accent2>
      <a:accent3>
        <a:srgbClr val="A5A5A5"/>
      </a:accent3>
      <a:accent4>
        <a:srgbClr val="E1C529"/>
      </a:accent4>
      <a:accent5>
        <a:srgbClr val="567595"/>
      </a:accent5>
      <a:accent6>
        <a:srgbClr val="549150"/>
      </a:accent6>
      <a:hlink>
        <a:srgbClr val="567595"/>
      </a:hlink>
      <a:folHlink>
        <a:srgbClr val="E17138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_ONLINE" id="{627A1A22-A0AB-FC49-9485-536958F401DF}" vid="{480F96F1-C318-E74C-A98C-B480B52B2B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CS_ONLINE</Template>
  <TotalTime>632</TotalTime>
  <Words>209</Words>
  <Application>Microsoft Macintosh PowerPoint</Application>
  <PresentationFormat>Widescreen</PresentationFormat>
  <Paragraphs>47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Montserrat</vt:lpstr>
      <vt:lpstr>Montserrat Medium</vt:lpstr>
      <vt:lpstr>Montserrat SemiBold</vt:lpstr>
      <vt:lpstr>CS_ONLINE</vt:lpstr>
      <vt:lpstr>PowerPoint Presentation</vt:lpstr>
      <vt:lpstr>Reserving the Lightboard Studio</vt:lpstr>
      <vt:lpstr>Server Space and Accessing Videos</vt:lpstr>
      <vt:lpstr>NDSU Resources</vt:lpstr>
      <vt:lpstr>Closed Captioning</vt:lpstr>
      <vt:lpstr>Video Production Steps</vt:lpstr>
      <vt:lpstr>PowerPoint Presentation</vt:lpstr>
      <vt:lpstr>PowerPoint Presentation</vt:lpstr>
      <vt:lpstr>Custom Graphics</vt:lpstr>
      <vt:lpstr>PowerPoint Presentation</vt:lpstr>
      <vt:lpstr>Questions and Feedback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Cox, Katy</dc:creator>
  <cp:keywords/>
  <dc:description/>
  <cp:lastModifiedBy>Cox, Katy</cp:lastModifiedBy>
  <cp:revision>28</cp:revision>
  <dcterms:created xsi:type="dcterms:W3CDTF">2023-02-16T18:13:19Z</dcterms:created>
  <dcterms:modified xsi:type="dcterms:W3CDTF">2023-02-22T17:44:53Z</dcterms:modified>
  <cp:category/>
</cp:coreProperties>
</file>