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43"/>
    <a:srgbClr val="002855"/>
    <a:srgbClr val="EA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4ABD7-2B3C-4DC9-A467-2375BDBE7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CF22-E9C8-4803-872E-D56394E2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7F5E4-1441-42FF-86B7-8BC1E966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F96CA-B952-4D92-8F1E-7C46CE5B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93CF-0D87-48AD-B021-F90C344B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CAFB4C-EEE6-4333-91B6-E35A66E375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835" y="5912754"/>
            <a:ext cx="1290305" cy="9318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F7473E-FFBC-4EA7-B992-F9B6E89414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88736"/>
            <a:ext cx="963444" cy="9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7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BF7C-CA72-4425-8B33-86125924C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DD9A5-D184-439B-B2DC-EA4CDF4EB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4927C-02DF-4616-B244-6F34561B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11CBA-0537-404C-884F-C872F427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D79FC-A3A6-4E9F-B43C-4FBDF4E5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5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9D798-8C59-46FB-8BA3-41BFBB64E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F6F84-0810-4B82-B006-96E9FB51C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C9177-D671-4E6D-BA99-4EEB22AC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040CA-72F6-4D18-B4DE-50557860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A5E87-76EA-4E21-8F47-5A47D579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1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7C7D-68A6-4095-930E-CAC4117C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56D78-D9E2-4DFD-B045-B67A9B31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4C39A-CE9E-4259-B712-E3B8E654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B24CD-4E35-4596-AA81-6BEC249E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3C029-34D3-4190-91A1-0876EE12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CAB9-A0F9-436B-AAFE-25C8D75C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FAC44-C5F7-45C5-BF94-3D20C4AFF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2C72-6D64-4C29-9219-37663A81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FE0C-D63B-4DB5-A41C-6F466F7B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139D4-C8FF-402D-BD7E-EBBA4790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2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48BC-3346-41A5-BCB9-77BE510C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63B8D-FA7F-465C-BCF7-7D670C4F0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F0DB8-6CEC-4604-AE33-1042E836B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32E33-E216-40EE-8F47-39EB7672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B58D2-B456-4B13-BEAC-CD544E755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D4065-8C53-4E96-A8C7-6CC4B5C2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8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8230-D116-4B9C-ADE6-F60A2AA3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215C7-A655-41FD-BBC7-A6BEB3217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23640-4B1C-45D6-93B3-D34DEE5BD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FB16B-D444-40A9-B15B-776AD5D23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DA139-0284-447A-BF77-6FE95B0C3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F040E-E7B1-43F2-873A-924E4EF5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34743-6177-4028-8BC9-49D3002BE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DDCC26-880B-4AA7-B88E-603E2001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9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A1EA7-A229-4037-8212-0A229F91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4D0B5-A009-47F4-80D6-39554CF0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87F57-E3EA-4C5A-86FD-23EECC76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505C0-A5F7-4CC8-BC12-0037590F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0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9A663C-E445-4501-BD64-80DC3BA4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FF060-9412-467E-9FA1-B7C7D8E5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26394-A55F-4709-893B-37A9EC17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F0EC-A42B-4AFF-B1D1-4F66CBB9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0448-81B8-45A8-B94B-75E778CE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35CE3-0E62-48F9-95DE-0E6F1AD8B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B9A26-283E-4B67-8DDB-20FBA400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BB476-F1F1-4887-97CD-03586402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B9F3C-325D-4A2F-BD75-2EFDF021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9627-59C9-472B-8686-0530FC624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5A106-C85C-442B-8796-BE8CABEC6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352C8-289B-4A46-8121-965A1012C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08C71-5BA5-479B-AB4B-CAEA67B8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E781E-5A00-41AC-905C-6E9EDA948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CD826-78B3-48A4-B180-2B552D3F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1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546F51-889A-46BF-B6C8-8B64617C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924C2-7CE0-437E-A949-D4272385B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8CD77-4A72-41A2-A806-DD7E4FD66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F5DD-F2C8-4ED7-902A-D0992DF1BD1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B5295-A287-460B-8C92-BC24A325C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8DE7D-20C7-47EF-86CD-B8ECE1FE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6039-18BE-4D6F-AFA9-353630799A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3C3A13-CAD4-4683-B87E-2343085EDF9B}"/>
              </a:ext>
            </a:extLst>
          </p:cNvPr>
          <p:cNvSpPr/>
          <p:nvPr userDrawn="1"/>
        </p:nvSpPr>
        <p:spPr>
          <a:xfrm>
            <a:off x="1119743" y="6565219"/>
            <a:ext cx="9568375" cy="284673"/>
          </a:xfrm>
          <a:prstGeom prst="rect">
            <a:avLst/>
          </a:prstGeom>
          <a:solidFill>
            <a:srgbClr val="0056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DCCB0AA-60A1-4BE1-BFC5-416BB7F06C9F}"/>
              </a:ext>
            </a:extLst>
          </p:cNvPr>
          <p:cNvSpPr/>
          <p:nvPr userDrawn="1"/>
        </p:nvSpPr>
        <p:spPr>
          <a:xfrm rot="10800000">
            <a:off x="10325335" y="6555122"/>
            <a:ext cx="392722" cy="30287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BAEE53-30F1-4864-B696-2A92E154C3E1}"/>
              </a:ext>
            </a:extLst>
          </p:cNvPr>
          <p:cNvSpPr txBox="1"/>
          <p:nvPr userDrawn="1"/>
        </p:nvSpPr>
        <p:spPr>
          <a:xfrm>
            <a:off x="4019404" y="6582555"/>
            <a:ext cx="5063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9-11 </a:t>
            </a:r>
            <a:r>
              <a:rPr lang="en-US" sz="1100" b="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September </a:t>
            </a:r>
            <a:r>
              <a:rPr lang="en-US" sz="1100" b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2018 </a:t>
            </a:r>
            <a:r>
              <a:rPr lang="en-US" sz="1100" b="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1100" b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50</a:t>
            </a:r>
            <a:r>
              <a:rPr lang="en-US" sz="1100" b="0" baseline="30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sz="1100" b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100" b="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North American Power Symposium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52C29D-8978-42CE-B6F3-9A6202475D98}"/>
              </a:ext>
            </a:extLst>
          </p:cNvPr>
          <p:cNvSpPr/>
          <p:nvPr userDrawn="1"/>
        </p:nvSpPr>
        <p:spPr>
          <a:xfrm>
            <a:off x="0" y="51756"/>
            <a:ext cx="10351698" cy="189784"/>
          </a:xfrm>
          <a:prstGeom prst="rect">
            <a:avLst/>
          </a:prstGeom>
          <a:solidFill>
            <a:srgbClr val="0056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100456E8-0376-4769-958B-D4E33562FA67}"/>
              </a:ext>
            </a:extLst>
          </p:cNvPr>
          <p:cNvSpPr/>
          <p:nvPr userDrawn="1"/>
        </p:nvSpPr>
        <p:spPr>
          <a:xfrm rot="16200000">
            <a:off x="10142292" y="35985"/>
            <a:ext cx="191647" cy="21946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BDCCB0AA-60A1-4BE1-BFC5-416BB7F06C9F}"/>
              </a:ext>
            </a:extLst>
          </p:cNvPr>
          <p:cNvSpPr/>
          <p:nvPr userDrawn="1"/>
        </p:nvSpPr>
        <p:spPr>
          <a:xfrm rot="5400000">
            <a:off x="1062913" y="6518547"/>
            <a:ext cx="392722" cy="30287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8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587" y="6635509"/>
            <a:ext cx="1755627" cy="17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91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FA67-C8F8-410F-8C74-56491D3D95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0E4FB-858F-428F-BC65-D81F75082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Sarika Khushalani Solanki</dc:creator>
  <cp:lastModifiedBy>Wu, DI</cp:lastModifiedBy>
  <cp:revision>26</cp:revision>
  <dcterms:created xsi:type="dcterms:W3CDTF">2017-08-03T00:52:40Z</dcterms:created>
  <dcterms:modified xsi:type="dcterms:W3CDTF">2018-08-22T02:37:25Z</dcterms:modified>
</cp:coreProperties>
</file>