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4" r:id="rId6"/>
    <p:sldId id="267" r:id="rId7"/>
    <p:sldId id="273" r:id="rId8"/>
    <p:sldId id="277" r:id="rId9"/>
    <p:sldId id="285" r:id="rId10"/>
  </p:sldIdLst>
  <p:sldSz cx="9144000" cy="5143500" type="screen16x9"/>
  <p:notesSz cx="6858000" cy="9144000"/>
  <p:embeddedFontLst>
    <p:embeddedFont>
      <p:font typeface="Mukta" panose="020B0000000000000000" pitchFamily="34" charset="77"/>
      <p:regular r:id="rId12"/>
      <p:bold r:id="rId13"/>
    </p:embeddedFont>
    <p:embeddedFont>
      <p:font typeface="Mukta Bold" panose="020B0000000000000000" pitchFamily="34" charset="77"/>
      <p:bold r:id="rId14"/>
    </p:embeddedFont>
    <p:embeddedFont>
      <p:font typeface="Mukta Regular" panose="020B0000000000000000" pitchFamily="34" charset="77"/>
      <p:regular r:id="rId15"/>
    </p:embeddedFont>
    <p:embeddedFont>
      <p:font typeface="Neucha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33700C5-C86B-4778-85CE-F3AD2A475DDD}">
  <a:tblStyle styleId="{F33700C5-C86B-4778-85CE-F3AD2A475DD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3377"/>
    <p:restoredTop sz="86411"/>
  </p:normalViewPr>
  <p:slideViewPr>
    <p:cSldViewPr snapToGrid="0" snapToObjects="1">
      <p:cViewPr varScale="1">
        <p:scale>
          <a:sx n="93" d="100"/>
          <a:sy n="93" d="100"/>
        </p:scale>
        <p:origin x="184" y="856"/>
      </p:cViewPr>
      <p:guideLst/>
    </p:cSldViewPr>
  </p:slideViewPr>
  <p:outlineViewPr>
    <p:cViewPr>
      <p:scale>
        <a:sx n="33" d="100"/>
        <a:sy n="33" d="100"/>
      </p:scale>
      <p:origin x="0" y="-272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NUL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B859B1-B616-0D4D-B199-CAD03F5E503A}" type="doc">
      <dgm:prSet loTypeId="urn:microsoft.com/office/officeart/2005/8/layout/radial1" loCatId="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5038E56-AE0B-DE44-83F9-B53CBA1FD397}">
      <dgm:prSet phldrT="[Text]"/>
      <dgm:spPr/>
      <dgm:t>
        <a:bodyPr/>
        <a:lstStyle/>
        <a:p>
          <a:r>
            <a:rPr lang="en-US" b="1" dirty="0"/>
            <a:t>Resilience</a:t>
          </a:r>
        </a:p>
      </dgm:t>
    </dgm:pt>
    <dgm:pt modelId="{DF94DFC5-CFB2-5642-BF7F-BADBB3D55C1C}" type="parTrans" cxnId="{94FED40E-EB03-004B-9B72-5A98CC929027}">
      <dgm:prSet/>
      <dgm:spPr/>
      <dgm:t>
        <a:bodyPr/>
        <a:lstStyle/>
        <a:p>
          <a:endParaRPr lang="en-US"/>
        </a:p>
      </dgm:t>
    </dgm:pt>
    <dgm:pt modelId="{2EE93B7A-CD1A-B742-8763-85EF05615D13}" type="sibTrans" cxnId="{94FED40E-EB03-004B-9B72-5A98CC929027}">
      <dgm:prSet/>
      <dgm:spPr/>
      <dgm:t>
        <a:bodyPr/>
        <a:lstStyle/>
        <a:p>
          <a:endParaRPr lang="en-US"/>
        </a:p>
      </dgm:t>
    </dgm:pt>
    <dgm:pt modelId="{06771D89-8044-F54A-888B-782E2AF096EE}">
      <dgm:prSet phldrT="[Text]"/>
      <dgm:spPr/>
      <dgm:t>
        <a:bodyPr/>
        <a:lstStyle/>
        <a:p>
          <a:r>
            <a:rPr lang="en-US" dirty="0"/>
            <a:t>Build connections</a:t>
          </a:r>
        </a:p>
      </dgm:t>
    </dgm:pt>
    <dgm:pt modelId="{34B48BB2-E68D-D042-9259-2EF56802A238}" type="parTrans" cxnId="{A648163B-85BE-564C-8CF1-5EAF97221E71}">
      <dgm:prSet/>
      <dgm:spPr/>
      <dgm:t>
        <a:bodyPr/>
        <a:lstStyle/>
        <a:p>
          <a:endParaRPr lang="en-US" dirty="0"/>
        </a:p>
      </dgm:t>
    </dgm:pt>
    <dgm:pt modelId="{31C3ADF2-8E00-C64E-A150-4210A8D2D2D2}" type="sibTrans" cxnId="{A648163B-85BE-564C-8CF1-5EAF97221E71}">
      <dgm:prSet/>
      <dgm:spPr/>
      <dgm:t>
        <a:bodyPr/>
        <a:lstStyle/>
        <a:p>
          <a:endParaRPr lang="en-US"/>
        </a:p>
      </dgm:t>
    </dgm:pt>
    <dgm:pt modelId="{B3135F9E-1AE0-7847-9C23-D10A88F52072}">
      <dgm:prSet phldrT="[Text]"/>
      <dgm:spPr/>
      <dgm:t>
        <a:bodyPr/>
        <a:lstStyle/>
        <a:p>
          <a:r>
            <a:rPr lang="en-US" dirty="0"/>
            <a:t>Foster wellness</a:t>
          </a:r>
        </a:p>
      </dgm:t>
    </dgm:pt>
    <dgm:pt modelId="{682E4719-F4D8-D044-9016-101568098428}" type="parTrans" cxnId="{3315B62D-75A4-914F-A099-841E3D7A373D}">
      <dgm:prSet/>
      <dgm:spPr/>
      <dgm:t>
        <a:bodyPr/>
        <a:lstStyle/>
        <a:p>
          <a:endParaRPr lang="en-US"/>
        </a:p>
      </dgm:t>
    </dgm:pt>
    <dgm:pt modelId="{7CAC3A08-EA72-254F-BB4A-A11EAF7C7B19}" type="sibTrans" cxnId="{3315B62D-75A4-914F-A099-841E3D7A373D}">
      <dgm:prSet/>
      <dgm:spPr/>
      <dgm:t>
        <a:bodyPr/>
        <a:lstStyle/>
        <a:p>
          <a:endParaRPr lang="en-US"/>
        </a:p>
      </dgm:t>
    </dgm:pt>
    <dgm:pt modelId="{7B3F6FFF-A852-1444-BE9F-22ACABCCE5A7}">
      <dgm:prSet/>
      <dgm:spPr/>
      <dgm:t>
        <a:bodyPr/>
        <a:lstStyle/>
        <a:p>
          <a:r>
            <a:rPr lang="en-US" dirty="0"/>
            <a:t>Embrace healthy thoughts</a:t>
          </a:r>
        </a:p>
      </dgm:t>
    </dgm:pt>
    <dgm:pt modelId="{4F5306BE-4D7D-4146-84C5-539455A2C767}" type="parTrans" cxnId="{E21EA5A1-0237-F643-B868-2C539E364912}">
      <dgm:prSet/>
      <dgm:spPr/>
      <dgm:t>
        <a:bodyPr/>
        <a:lstStyle/>
        <a:p>
          <a:endParaRPr lang="en-US"/>
        </a:p>
      </dgm:t>
    </dgm:pt>
    <dgm:pt modelId="{1C63F0EF-31B4-CD4F-A5A6-CB0976AAFDEF}" type="sibTrans" cxnId="{E21EA5A1-0237-F643-B868-2C539E364912}">
      <dgm:prSet/>
      <dgm:spPr/>
      <dgm:t>
        <a:bodyPr/>
        <a:lstStyle/>
        <a:p>
          <a:endParaRPr lang="en-US"/>
        </a:p>
      </dgm:t>
    </dgm:pt>
    <dgm:pt modelId="{176B6439-AC7D-6C42-B373-2C8BF10E54D7}">
      <dgm:prSet/>
      <dgm:spPr/>
      <dgm:t>
        <a:bodyPr/>
        <a:lstStyle/>
        <a:p>
          <a:r>
            <a:rPr lang="en-US" dirty="0"/>
            <a:t>Find purpose</a:t>
          </a:r>
        </a:p>
      </dgm:t>
    </dgm:pt>
    <dgm:pt modelId="{52CBB2CF-E707-5F46-9AE9-B4FF5CD32AC2}" type="parTrans" cxnId="{6A1463CC-942C-284E-8B60-F6C73951C19F}">
      <dgm:prSet/>
      <dgm:spPr/>
      <dgm:t>
        <a:bodyPr/>
        <a:lstStyle/>
        <a:p>
          <a:endParaRPr lang="en-US"/>
        </a:p>
      </dgm:t>
    </dgm:pt>
    <dgm:pt modelId="{E8D6491E-B5C8-5343-BD3D-C80D54159D01}" type="sibTrans" cxnId="{6A1463CC-942C-284E-8B60-F6C73951C19F}">
      <dgm:prSet/>
      <dgm:spPr/>
      <dgm:t>
        <a:bodyPr/>
        <a:lstStyle/>
        <a:p>
          <a:endParaRPr lang="en-US"/>
        </a:p>
      </dgm:t>
    </dgm:pt>
    <dgm:pt modelId="{E4DD637D-5CF3-4546-BA1D-F112E8F81A17}">
      <dgm:prSet/>
      <dgm:spPr/>
      <dgm:t>
        <a:bodyPr/>
        <a:lstStyle/>
        <a:p>
          <a:r>
            <a:rPr lang="en-US" dirty="0"/>
            <a:t>Seek help</a:t>
          </a:r>
        </a:p>
      </dgm:t>
    </dgm:pt>
    <dgm:pt modelId="{FA5D5B24-2B7F-2341-A3F0-685F1DA2A030}" type="parTrans" cxnId="{1BE9FCD3-66B4-1842-AFE6-8F5EE2424B64}">
      <dgm:prSet/>
      <dgm:spPr/>
      <dgm:t>
        <a:bodyPr/>
        <a:lstStyle/>
        <a:p>
          <a:endParaRPr lang="en-US"/>
        </a:p>
      </dgm:t>
    </dgm:pt>
    <dgm:pt modelId="{F6FD1F83-05AC-F241-8923-A90B09DA5E15}" type="sibTrans" cxnId="{1BE9FCD3-66B4-1842-AFE6-8F5EE2424B64}">
      <dgm:prSet/>
      <dgm:spPr/>
      <dgm:t>
        <a:bodyPr/>
        <a:lstStyle/>
        <a:p>
          <a:endParaRPr lang="en-US"/>
        </a:p>
      </dgm:t>
    </dgm:pt>
    <dgm:pt modelId="{598FFB0C-3BC2-1D44-B918-5C959BE4438A}" type="pres">
      <dgm:prSet presAssocID="{9EB859B1-B616-0D4D-B199-CAD03F5E503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D4B2DB9-257E-2A41-A842-0FE84444A8FF}" type="pres">
      <dgm:prSet presAssocID="{05038E56-AE0B-DE44-83F9-B53CBA1FD397}" presName="centerShape" presStyleLbl="node0" presStyleIdx="0" presStyleCnt="1"/>
      <dgm:spPr/>
    </dgm:pt>
    <dgm:pt modelId="{AA1319A9-B122-DE48-AA45-6E91F5591D06}" type="pres">
      <dgm:prSet presAssocID="{34B48BB2-E68D-D042-9259-2EF56802A238}" presName="Name9" presStyleLbl="parChTrans1D2" presStyleIdx="0" presStyleCnt="5"/>
      <dgm:spPr/>
    </dgm:pt>
    <dgm:pt modelId="{8C3B5EA3-857D-454F-92EA-6CCBB85609C3}" type="pres">
      <dgm:prSet presAssocID="{34B48BB2-E68D-D042-9259-2EF56802A238}" presName="connTx" presStyleLbl="parChTrans1D2" presStyleIdx="0" presStyleCnt="5"/>
      <dgm:spPr/>
    </dgm:pt>
    <dgm:pt modelId="{7098DD56-D2F5-384B-BEC8-257E32A75FFA}" type="pres">
      <dgm:prSet presAssocID="{06771D89-8044-F54A-888B-782E2AF096EE}" presName="node" presStyleLbl="node1" presStyleIdx="0" presStyleCnt="5">
        <dgm:presLayoutVars>
          <dgm:bulletEnabled val="1"/>
        </dgm:presLayoutVars>
      </dgm:prSet>
      <dgm:spPr/>
    </dgm:pt>
    <dgm:pt modelId="{9132CEC9-C24B-2544-9899-5382D6551985}" type="pres">
      <dgm:prSet presAssocID="{682E4719-F4D8-D044-9016-101568098428}" presName="Name9" presStyleLbl="parChTrans1D2" presStyleIdx="1" presStyleCnt="5"/>
      <dgm:spPr/>
    </dgm:pt>
    <dgm:pt modelId="{33F2DA6C-CABF-C84E-A421-FB7ACFB04315}" type="pres">
      <dgm:prSet presAssocID="{682E4719-F4D8-D044-9016-101568098428}" presName="connTx" presStyleLbl="parChTrans1D2" presStyleIdx="1" presStyleCnt="5"/>
      <dgm:spPr/>
    </dgm:pt>
    <dgm:pt modelId="{CBE97B6A-B3A8-094C-94D3-0B6A626E4A06}" type="pres">
      <dgm:prSet presAssocID="{B3135F9E-1AE0-7847-9C23-D10A88F52072}" presName="node" presStyleLbl="node1" presStyleIdx="1" presStyleCnt="5">
        <dgm:presLayoutVars>
          <dgm:bulletEnabled val="1"/>
        </dgm:presLayoutVars>
      </dgm:prSet>
      <dgm:spPr/>
    </dgm:pt>
    <dgm:pt modelId="{CDCEA264-B9B4-2744-BE3A-B54AF5AE0EE4}" type="pres">
      <dgm:prSet presAssocID="{4F5306BE-4D7D-4146-84C5-539455A2C767}" presName="Name9" presStyleLbl="parChTrans1D2" presStyleIdx="2" presStyleCnt="5"/>
      <dgm:spPr/>
    </dgm:pt>
    <dgm:pt modelId="{393424DE-CCBB-9043-B646-37A3FE023819}" type="pres">
      <dgm:prSet presAssocID="{4F5306BE-4D7D-4146-84C5-539455A2C767}" presName="connTx" presStyleLbl="parChTrans1D2" presStyleIdx="2" presStyleCnt="5"/>
      <dgm:spPr/>
    </dgm:pt>
    <dgm:pt modelId="{840D289E-2350-DA43-91B2-60A9F2683627}" type="pres">
      <dgm:prSet presAssocID="{7B3F6FFF-A852-1444-BE9F-22ACABCCE5A7}" presName="node" presStyleLbl="node1" presStyleIdx="2" presStyleCnt="5">
        <dgm:presLayoutVars>
          <dgm:bulletEnabled val="1"/>
        </dgm:presLayoutVars>
      </dgm:prSet>
      <dgm:spPr/>
    </dgm:pt>
    <dgm:pt modelId="{27512A9B-7FDA-A041-A3B7-4F41707F5EE8}" type="pres">
      <dgm:prSet presAssocID="{52CBB2CF-E707-5F46-9AE9-B4FF5CD32AC2}" presName="Name9" presStyleLbl="parChTrans1D2" presStyleIdx="3" presStyleCnt="5"/>
      <dgm:spPr/>
    </dgm:pt>
    <dgm:pt modelId="{FD3A2128-BBAD-8242-8AF0-0BADF815FF26}" type="pres">
      <dgm:prSet presAssocID="{52CBB2CF-E707-5F46-9AE9-B4FF5CD32AC2}" presName="connTx" presStyleLbl="parChTrans1D2" presStyleIdx="3" presStyleCnt="5"/>
      <dgm:spPr/>
    </dgm:pt>
    <dgm:pt modelId="{B10B590A-6917-044F-8AAB-824A7A1C4262}" type="pres">
      <dgm:prSet presAssocID="{176B6439-AC7D-6C42-B373-2C8BF10E54D7}" presName="node" presStyleLbl="node1" presStyleIdx="3" presStyleCnt="5">
        <dgm:presLayoutVars>
          <dgm:bulletEnabled val="1"/>
        </dgm:presLayoutVars>
      </dgm:prSet>
      <dgm:spPr/>
    </dgm:pt>
    <dgm:pt modelId="{80D3332C-CCCC-EF45-A1B3-8317E7B1946C}" type="pres">
      <dgm:prSet presAssocID="{FA5D5B24-2B7F-2341-A3F0-685F1DA2A030}" presName="Name9" presStyleLbl="parChTrans1D2" presStyleIdx="4" presStyleCnt="5"/>
      <dgm:spPr/>
    </dgm:pt>
    <dgm:pt modelId="{BEC545F8-577D-0048-A7B3-AAD98532A363}" type="pres">
      <dgm:prSet presAssocID="{FA5D5B24-2B7F-2341-A3F0-685F1DA2A030}" presName="connTx" presStyleLbl="parChTrans1D2" presStyleIdx="4" presStyleCnt="5"/>
      <dgm:spPr/>
    </dgm:pt>
    <dgm:pt modelId="{3E8FFE0F-7406-0642-A874-17D193234023}" type="pres">
      <dgm:prSet presAssocID="{E4DD637D-5CF3-4546-BA1D-F112E8F81A17}" presName="node" presStyleLbl="node1" presStyleIdx="4" presStyleCnt="5">
        <dgm:presLayoutVars>
          <dgm:bulletEnabled val="1"/>
        </dgm:presLayoutVars>
      </dgm:prSet>
      <dgm:spPr/>
    </dgm:pt>
  </dgm:ptLst>
  <dgm:cxnLst>
    <dgm:cxn modelId="{94FED40E-EB03-004B-9B72-5A98CC929027}" srcId="{9EB859B1-B616-0D4D-B199-CAD03F5E503A}" destId="{05038E56-AE0B-DE44-83F9-B53CBA1FD397}" srcOrd="0" destOrd="0" parTransId="{DF94DFC5-CFB2-5642-BF7F-BADBB3D55C1C}" sibTransId="{2EE93B7A-CD1A-B742-8763-85EF05615D13}"/>
    <dgm:cxn modelId="{64BF132A-87D3-D849-8EEE-07EA90C17A8D}" type="presOf" srcId="{4F5306BE-4D7D-4146-84C5-539455A2C767}" destId="{CDCEA264-B9B4-2744-BE3A-B54AF5AE0EE4}" srcOrd="0" destOrd="0" presId="urn:microsoft.com/office/officeart/2005/8/layout/radial1"/>
    <dgm:cxn modelId="{3315B62D-75A4-914F-A099-841E3D7A373D}" srcId="{05038E56-AE0B-DE44-83F9-B53CBA1FD397}" destId="{B3135F9E-1AE0-7847-9C23-D10A88F52072}" srcOrd="1" destOrd="0" parTransId="{682E4719-F4D8-D044-9016-101568098428}" sibTransId="{7CAC3A08-EA72-254F-BB4A-A11EAF7C7B19}"/>
    <dgm:cxn modelId="{01FBC938-C1D1-B947-A2AD-67E67F2791E2}" type="presOf" srcId="{E4DD637D-5CF3-4546-BA1D-F112E8F81A17}" destId="{3E8FFE0F-7406-0642-A874-17D193234023}" srcOrd="0" destOrd="0" presId="urn:microsoft.com/office/officeart/2005/8/layout/radial1"/>
    <dgm:cxn modelId="{A648163B-85BE-564C-8CF1-5EAF97221E71}" srcId="{05038E56-AE0B-DE44-83F9-B53CBA1FD397}" destId="{06771D89-8044-F54A-888B-782E2AF096EE}" srcOrd="0" destOrd="0" parTransId="{34B48BB2-E68D-D042-9259-2EF56802A238}" sibTransId="{31C3ADF2-8E00-C64E-A150-4210A8D2D2D2}"/>
    <dgm:cxn modelId="{122A7F3E-1D12-2F4A-B470-90C6BB78D95D}" type="presOf" srcId="{9EB859B1-B616-0D4D-B199-CAD03F5E503A}" destId="{598FFB0C-3BC2-1D44-B918-5C959BE4438A}" srcOrd="0" destOrd="0" presId="urn:microsoft.com/office/officeart/2005/8/layout/radial1"/>
    <dgm:cxn modelId="{C7E4D740-5BDC-884B-B09B-CB47A8CD91BD}" type="presOf" srcId="{682E4719-F4D8-D044-9016-101568098428}" destId="{9132CEC9-C24B-2544-9899-5382D6551985}" srcOrd="0" destOrd="0" presId="urn:microsoft.com/office/officeart/2005/8/layout/radial1"/>
    <dgm:cxn modelId="{FF5DEC42-23DC-9C4B-9025-744579EBDE28}" type="presOf" srcId="{176B6439-AC7D-6C42-B373-2C8BF10E54D7}" destId="{B10B590A-6917-044F-8AAB-824A7A1C4262}" srcOrd="0" destOrd="0" presId="urn:microsoft.com/office/officeart/2005/8/layout/radial1"/>
    <dgm:cxn modelId="{F1E3975D-AA65-8D47-B2AF-098B40996BD3}" type="presOf" srcId="{682E4719-F4D8-D044-9016-101568098428}" destId="{33F2DA6C-CABF-C84E-A421-FB7ACFB04315}" srcOrd="1" destOrd="0" presId="urn:microsoft.com/office/officeart/2005/8/layout/radial1"/>
    <dgm:cxn modelId="{6905DA76-D59F-F14F-A0F2-9C2E1F8CFB18}" type="presOf" srcId="{FA5D5B24-2B7F-2341-A3F0-685F1DA2A030}" destId="{BEC545F8-577D-0048-A7B3-AAD98532A363}" srcOrd="1" destOrd="0" presId="urn:microsoft.com/office/officeart/2005/8/layout/radial1"/>
    <dgm:cxn modelId="{F563F286-A4C5-1042-B304-44E2A96A11A4}" type="presOf" srcId="{52CBB2CF-E707-5F46-9AE9-B4FF5CD32AC2}" destId="{FD3A2128-BBAD-8242-8AF0-0BADF815FF26}" srcOrd="1" destOrd="0" presId="urn:microsoft.com/office/officeart/2005/8/layout/radial1"/>
    <dgm:cxn modelId="{E21EA5A1-0237-F643-B868-2C539E364912}" srcId="{05038E56-AE0B-DE44-83F9-B53CBA1FD397}" destId="{7B3F6FFF-A852-1444-BE9F-22ACABCCE5A7}" srcOrd="2" destOrd="0" parTransId="{4F5306BE-4D7D-4146-84C5-539455A2C767}" sibTransId="{1C63F0EF-31B4-CD4F-A5A6-CB0976AAFDEF}"/>
    <dgm:cxn modelId="{E198FAAA-7F4A-5E47-9134-9500D99688B9}" type="presOf" srcId="{05038E56-AE0B-DE44-83F9-B53CBA1FD397}" destId="{AD4B2DB9-257E-2A41-A842-0FE84444A8FF}" srcOrd="0" destOrd="0" presId="urn:microsoft.com/office/officeart/2005/8/layout/radial1"/>
    <dgm:cxn modelId="{8D35B3BD-F26A-284D-BD22-C36392F813C4}" type="presOf" srcId="{06771D89-8044-F54A-888B-782E2AF096EE}" destId="{7098DD56-D2F5-384B-BEC8-257E32A75FFA}" srcOrd="0" destOrd="0" presId="urn:microsoft.com/office/officeart/2005/8/layout/radial1"/>
    <dgm:cxn modelId="{B91F0EBE-3334-7F40-B246-8FE62269B8D1}" type="presOf" srcId="{34B48BB2-E68D-D042-9259-2EF56802A238}" destId="{AA1319A9-B122-DE48-AA45-6E91F5591D06}" srcOrd="0" destOrd="0" presId="urn:microsoft.com/office/officeart/2005/8/layout/radial1"/>
    <dgm:cxn modelId="{1609D6C3-0D62-2D44-8A35-0CC0520CAE1B}" type="presOf" srcId="{4F5306BE-4D7D-4146-84C5-539455A2C767}" destId="{393424DE-CCBB-9043-B646-37A3FE023819}" srcOrd="1" destOrd="0" presId="urn:microsoft.com/office/officeart/2005/8/layout/radial1"/>
    <dgm:cxn modelId="{2A4725C8-E258-AE46-B39C-05794B1CBD6C}" type="presOf" srcId="{B3135F9E-1AE0-7847-9C23-D10A88F52072}" destId="{CBE97B6A-B3A8-094C-94D3-0B6A626E4A06}" srcOrd="0" destOrd="0" presId="urn:microsoft.com/office/officeart/2005/8/layout/radial1"/>
    <dgm:cxn modelId="{6A1463CC-942C-284E-8B60-F6C73951C19F}" srcId="{05038E56-AE0B-DE44-83F9-B53CBA1FD397}" destId="{176B6439-AC7D-6C42-B373-2C8BF10E54D7}" srcOrd="3" destOrd="0" parTransId="{52CBB2CF-E707-5F46-9AE9-B4FF5CD32AC2}" sibTransId="{E8D6491E-B5C8-5343-BD3D-C80D54159D01}"/>
    <dgm:cxn modelId="{DA9154D0-2FE3-CF45-BB61-AAD8FB8C9944}" type="presOf" srcId="{52CBB2CF-E707-5F46-9AE9-B4FF5CD32AC2}" destId="{27512A9B-7FDA-A041-A3B7-4F41707F5EE8}" srcOrd="0" destOrd="0" presId="urn:microsoft.com/office/officeart/2005/8/layout/radial1"/>
    <dgm:cxn modelId="{1BE9FCD3-66B4-1842-AFE6-8F5EE2424B64}" srcId="{05038E56-AE0B-DE44-83F9-B53CBA1FD397}" destId="{E4DD637D-5CF3-4546-BA1D-F112E8F81A17}" srcOrd="4" destOrd="0" parTransId="{FA5D5B24-2B7F-2341-A3F0-685F1DA2A030}" sibTransId="{F6FD1F83-05AC-F241-8923-A90B09DA5E15}"/>
    <dgm:cxn modelId="{11A935E7-8F99-9E46-9E8E-32781173772B}" type="presOf" srcId="{FA5D5B24-2B7F-2341-A3F0-685F1DA2A030}" destId="{80D3332C-CCCC-EF45-A1B3-8317E7B1946C}" srcOrd="0" destOrd="0" presId="urn:microsoft.com/office/officeart/2005/8/layout/radial1"/>
    <dgm:cxn modelId="{0580FEE9-CE7D-AF44-82DE-6B629BC6F8B0}" type="presOf" srcId="{34B48BB2-E68D-D042-9259-2EF56802A238}" destId="{8C3B5EA3-857D-454F-92EA-6CCBB85609C3}" srcOrd="1" destOrd="0" presId="urn:microsoft.com/office/officeart/2005/8/layout/radial1"/>
    <dgm:cxn modelId="{8CF0FFF7-B7B4-4B4B-995B-4438614B7941}" type="presOf" srcId="{7B3F6FFF-A852-1444-BE9F-22ACABCCE5A7}" destId="{840D289E-2350-DA43-91B2-60A9F2683627}" srcOrd="0" destOrd="0" presId="urn:microsoft.com/office/officeart/2005/8/layout/radial1"/>
    <dgm:cxn modelId="{CC635D1C-9F55-D343-A6B6-AB5769BA05C3}" type="presParOf" srcId="{598FFB0C-3BC2-1D44-B918-5C959BE4438A}" destId="{AD4B2DB9-257E-2A41-A842-0FE84444A8FF}" srcOrd="0" destOrd="0" presId="urn:microsoft.com/office/officeart/2005/8/layout/radial1"/>
    <dgm:cxn modelId="{52DD08A1-B5AD-B549-A525-D627DB7AF2FD}" type="presParOf" srcId="{598FFB0C-3BC2-1D44-B918-5C959BE4438A}" destId="{AA1319A9-B122-DE48-AA45-6E91F5591D06}" srcOrd="1" destOrd="0" presId="urn:microsoft.com/office/officeart/2005/8/layout/radial1"/>
    <dgm:cxn modelId="{986C0FEA-1E3E-2448-B6FF-C645DB4D9EFF}" type="presParOf" srcId="{AA1319A9-B122-DE48-AA45-6E91F5591D06}" destId="{8C3B5EA3-857D-454F-92EA-6CCBB85609C3}" srcOrd="0" destOrd="0" presId="urn:microsoft.com/office/officeart/2005/8/layout/radial1"/>
    <dgm:cxn modelId="{B9440D07-61CD-544E-9F3E-D18D7339F238}" type="presParOf" srcId="{598FFB0C-3BC2-1D44-B918-5C959BE4438A}" destId="{7098DD56-D2F5-384B-BEC8-257E32A75FFA}" srcOrd="2" destOrd="0" presId="urn:microsoft.com/office/officeart/2005/8/layout/radial1"/>
    <dgm:cxn modelId="{72EBB93D-2DC6-6E41-B6D8-A229B6B94E1B}" type="presParOf" srcId="{598FFB0C-3BC2-1D44-B918-5C959BE4438A}" destId="{9132CEC9-C24B-2544-9899-5382D6551985}" srcOrd="3" destOrd="0" presId="urn:microsoft.com/office/officeart/2005/8/layout/radial1"/>
    <dgm:cxn modelId="{046837AC-6BF4-964A-9B6D-395C6B68125F}" type="presParOf" srcId="{9132CEC9-C24B-2544-9899-5382D6551985}" destId="{33F2DA6C-CABF-C84E-A421-FB7ACFB04315}" srcOrd="0" destOrd="0" presId="urn:microsoft.com/office/officeart/2005/8/layout/radial1"/>
    <dgm:cxn modelId="{C77DF6E3-7EB0-4344-96E7-62CB1E719BB9}" type="presParOf" srcId="{598FFB0C-3BC2-1D44-B918-5C959BE4438A}" destId="{CBE97B6A-B3A8-094C-94D3-0B6A626E4A06}" srcOrd="4" destOrd="0" presId="urn:microsoft.com/office/officeart/2005/8/layout/radial1"/>
    <dgm:cxn modelId="{F69D6EDC-28A8-5946-AFA1-24E8E101ABF3}" type="presParOf" srcId="{598FFB0C-3BC2-1D44-B918-5C959BE4438A}" destId="{CDCEA264-B9B4-2744-BE3A-B54AF5AE0EE4}" srcOrd="5" destOrd="0" presId="urn:microsoft.com/office/officeart/2005/8/layout/radial1"/>
    <dgm:cxn modelId="{43EA79DF-AA5F-C949-BB66-CC75FF085942}" type="presParOf" srcId="{CDCEA264-B9B4-2744-BE3A-B54AF5AE0EE4}" destId="{393424DE-CCBB-9043-B646-37A3FE023819}" srcOrd="0" destOrd="0" presId="urn:microsoft.com/office/officeart/2005/8/layout/radial1"/>
    <dgm:cxn modelId="{0D653DFE-789E-784E-914E-9F20A35000B5}" type="presParOf" srcId="{598FFB0C-3BC2-1D44-B918-5C959BE4438A}" destId="{840D289E-2350-DA43-91B2-60A9F2683627}" srcOrd="6" destOrd="0" presId="urn:microsoft.com/office/officeart/2005/8/layout/radial1"/>
    <dgm:cxn modelId="{529E17BD-7B3E-EA44-9E15-7CD0D9CE4637}" type="presParOf" srcId="{598FFB0C-3BC2-1D44-B918-5C959BE4438A}" destId="{27512A9B-7FDA-A041-A3B7-4F41707F5EE8}" srcOrd="7" destOrd="0" presId="urn:microsoft.com/office/officeart/2005/8/layout/radial1"/>
    <dgm:cxn modelId="{34173752-42C0-0243-8D10-F651610AEAD3}" type="presParOf" srcId="{27512A9B-7FDA-A041-A3B7-4F41707F5EE8}" destId="{FD3A2128-BBAD-8242-8AF0-0BADF815FF26}" srcOrd="0" destOrd="0" presId="urn:microsoft.com/office/officeart/2005/8/layout/radial1"/>
    <dgm:cxn modelId="{1D269BAE-BCA1-3541-B476-CC01560B247B}" type="presParOf" srcId="{598FFB0C-3BC2-1D44-B918-5C959BE4438A}" destId="{B10B590A-6917-044F-8AAB-824A7A1C4262}" srcOrd="8" destOrd="0" presId="urn:microsoft.com/office/officeart/2005/8/layout/radial1"/>
    <dgm:cxn modelId="{79618E94-C9C7-4448-A59D-9CA4002796FA}" type="presParOf" srcId="{598FFB0C-3BC2-1D44-B918-5C959BE4438A}" destId="{80D3332C-CCCC-EF45-A1B3-8317E7B1946C}" srcOrd="9" destOrd="0" presId="urn:microsoft.com/office/officeart/2005/8/layout/radial1"/>
    <dgm:cxn modelId="{49757DB9-B49E-0A4C-98F4-756F33CBFF7A}" type="presParOf" srcId="{80D3332C-CCCC-EF45-A1B3-8317E7B1946C}" destId="{BEC545F8-577D-0048-A7B3-AAD98532A363}" srcOrd="0" destOrd="0" presId="urn:microsoft.com/office/officeart/2005/8/layout/radial1"/>
    <dgm:cxn modelId="{4FA1921A-2103-834E-A68F-AFBD3DD96587}" type="presParOf" srcId="{598FFB0C-3BC2-1D44-B918-5C959BE4438A}" destId="{3E8FFE0F-7406-0642-A874-17D193234023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4B2DB9-257E-2A41-A842-0FE84444A8FF}">
      <dsp:nvSpPr>
        <dsp:cNvPr id="0" name=""/>
        <dsp:cNvSpPr/>
      </dsp:nvSpPr>
      <dsp:spPr>
        <a:xfrm>
          <a:off x="2335874" y="1470575"/>
          <a:ext cx="1119451" cy="111945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Resilience</a:t>
          </a:r>
        </a:p>
      </dsp:txBody>
      <dsp:txXfrm>
        <a:off x="2499814" y="1634515"/>
        <a:ext cx="791571" cy="791571"/>
      </dsp:txXfrm>
    </dsp:sp>
    <dsp:sp modelId="{AA1319A9-B122-DE48-AA45-6E91F5591D06}">
      <dsp:nvSpPr>
        <dsp:cNvPr id="0" name=""/>
        <dsp:cNvSpPr/>
      </dsp:nvSpPr>
      <dsp:spPr>
        <a:xfrm rot="16200000">
          <a:off x="2726821" y="1284400"/>
          <a:ext cx="337556" cy="34794"/>
        </a:xfrm>
        <a:custGeom>
          <a:avLst/>
          <a:gdLst/>
          <a:ahLst/>
          <a:cxnLst/>
          <a:rect l="0" t="0" r="0" b="0"/>
          <a:pathLst>
            <a:path>
              <a:moveTo>
                <a:pt x="0" y="17397"/>
              </a:moveTo>
              <a:lnTo>
                <a:pt x="337556" y="1739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887161" y="1293358"/>
        <a:ext cx="16877" cy="16877"/>
      </dsp:txXfrm>
    </dsp:sp>
    <dsp:sp modelId="{7098DD56-D2F5-384B-BEC8-257E32A75FFA}">
      <dsp:nvSpPr>
        <dsp:cNvPr id="0" name=""/>
        <dsp:cNvSpPr/>
      </dsp:nvSpPr>
      <dsp:spPr>
        <a:xfrm>
          <a:off x="2335874" y="13567"/>
          <a:ext cx="1119451" cy="111945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Build connections</a:t>
          </a:r>
        </a:p>
      </dsp:txBody>
      <dsp:txXfrm>
        <a:off x="2499814" y="177507"/>
        <a:ext cx="791571" cy="791571"/>
      </dsp:txXfrm>
    </dsp:sp>
    <dsp:sp modelId="{9132CEC9-C24B-2544-9899-5382D6551985}">
      <dsp:nvSpPr>
        <dsp:cNvPr id="0" name=""/>
        <dsp:cNvSpPr/>
      </dsp:nvSpPr>
      <dsp:spPr>
        <a:xfrm rot="20520000">
          <a:off x="3419670" y="1787784"/>
          <a:ext cx="337556" cy="34794"/>
        </a:xfrm>
        <a:custGeom>
          <a:avLst/>
          <a:gdLst/>
          <a:ahLst/>
          <a:cxnLst/>
          <a:rect l="0" t="0" r="0" b="0"/>
          <a:pathLst>
            <a:path>
              <a:moveTo>
                <a:pt x="0" y="17397"/>
              </a:moveTo>
              <a:lnTo>
                <a:pt x="337556" y="1739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80009" y="1796742"/>
        <a:ext cx="16877" cy="16877"/>
      </dsp:txXfrm>
    </dsp:sp>
    <dsp:sp modelId="{CBE97B6A-B3A8-094C-94D3-0B6A626E4A06}">
      <dsp:nvSpPr>
        <dsp:cNvPr id="0" name=""/>
        <dsp:cNvSpPr/>
      </dsp:nvSpPr>
      <dsp:spPr>
        <a:xfrm>
          <a:off x="3721571" y="1020335"/>
          <a:ext cx="1119451" cy="111945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Foster wellness</a:t>
          </a:r>
        </a:p>
      </dsp:txBody>
      <dsp:txXfrm>
        <a:off x="3885511" y="1184275"/>
        <a:ext cx="791571" cy="791571"/>
      </dsp:txXfrm>
    </dsp:sp>
    <dsp:sp modelId="{CDCEA264-B9B4-2744-BE3A-B54AF5AE0EE4}">
      <dsp:nvSpPr>
        <dsp:cNvPr id="0" name=""/>
        <dsp:cNvSpPr/>
      </dsp:nvSpPr>
      <dsp:spPr>
        <a:xfrm rot="3240000">
          <a:off x="3155025" y="2602276"/>
          <a:ext cx="337556" cy="34794"/>
        </a:xfrm>
        <a:custGeom>
          <a:avLst/>
          <a:gdLst/>
          <a:ahLst/>
          <a:cxnLst/>
          <a:rect l="0" t="0" r="0" b="0"/>
          <a:pathLst>
            <a:path>
              <a:moveTo>
                <a:pt x="0" y="17397"/>
              </a:moveTo>
              <a:lnTo>
                <a:pt x="337556" y="1739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15365" y="2611234"/>
        <a:ext cx="16877" cy="16877"/>
      </dsp:txXfrm>
    </dsp:sp>
    <dsp:sp modelId="{840D289E-2350-DA43-91B2-60A9F2683627}">
      <dsp:nvSpPr>
        <dsp:cNvPr id="0" name=""/>
        <dsp:cNvSpPr/>
      </dsp:nvSpPr>
      <dsp:spPr>
        <a:xfrm>
          <a:off x="3192282" y="2649320"/>
          <a:ext cx="1119451" cy="111945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Embrace healthy thoughts</a:t>
          </a:r>
        </a:p>
      </dsp:txBody>
      <dsp:txXfrm>
        <a:off x="3356222" y="2813260"/>
        <a:ext cx="791571" cy="791571"/>
      </dsp:txXfrm>
    </dsp:sp>
    <dsp:sp modelId="{27512A9B-7FDA-A041-A3B7-4F41707F5EE8}">
      <dsp:nvSpPr>
        <dsp:cNvPr id="0" name=""/>
        <dsp:cNvSpPr/>
      </dsp:nvSpPr>
      <dsp:spPr>
        <a:xfrm rot="7560000">
          <a:off x="2298617" y="2602276"/>
          <a:ext cx="337556" cy="34794"/>
        </a:xfrm>
        <a:custGeom>
          <a:avLst/>
          <a:gdLst/>
          <a:ahLst/>
          <a:cxnLst/>
          <a:rect l="0" t="0" r="0" b="0"/>
          <a:pathLst>
            <a:path>
              <a:moveTo>
                <a:pt x="0" y="17397"/>
              </a:moveTo>
              <a:lnTo>
                <a:pt x="337556" y="1739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2458957" y="2611234"/>
        <a:ext cx="16877" cy="16877"/>
      </dsp:txXfrm>
    </dsp:sp>
    <dsp:sp modelId="{B10B590A-6917-044F-8AAB-824A7A1C4262}">
      <dsp:nvSpPr>
        <dsp:cNvPr id="0" name=""/>
        <dsp:cNvSpPr/>
      </dsp:nvSpPr>
      <dsp:spPr>
        <a:xfrm>
          <a:off x="1479466" y="2649320"/>
          <a:ext cx="1119451" cy="111945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Find purpose</a:t>
          </a:r>
        </a:p>
      </dsp:txBody>
      <dsp:txXfrm>
        <a:off x="1643406" y="2813260"/>
        <a:ext cx="791571" cy="791571"/>
      </dsp:txXfrm>
    </dsp:sp>
    <dsp:sp modelId="{80D3332C-CCCC-EF45-A1B3-8317E7B1946C}">
      <dsp:nvSpPr>
        <dsp:cNvPr id="0" name=""/>
        <dsp:cNvSpPr/>
      </dsp:nvSpPr>
      <dsp:spPr>
        <a:xfrm rot="11880000">
          <a:off x="2033972" y="1787784"/>
          <a:ext cx="337556" cy="34794"/>
        </a:xfrm>
        <a:custGeom>
          <a:avLst/>
          <a:gdLst/>
          <a:ahLst/>
          <a:cxnLst/>
          <a:rect l="0" t="0" r="0" b="0"/>
          <a:pathLst>
            <a:path>
              <a:moveTo>
                <a:pt x="0" y="17397"/>
              </a:moveTo>
              <a:lnTo>
                <a:pt x="337556" y="1739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2194312" y="1796742"/>
        <a:ext cx="16877" cy="16877"/>
      </dsp:txXfrm>
    </dsp:sp>
    <dsp:sp modelId="{3E8FFE0F-7406-0642-A874-17D193234023}">
      <dsp:nvSpPr>
        <dsp:cNvPr id="0" name=""/>
        <dsp:cNvSpPr/>
      </dsp:nvSpPr>
      <dsp:spPr>
        <a:xfrm>
          <a:off x="950176" y="1020335"/>
          <a:ext cx="1119451" cy="111945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Seek help</a:t>
          </a:r>
        </a:p>
      </dsp:txBody>
      <dsp:txXfrm>
        <a:off x="1114116" y="1184275"/>
        <a:ext cx="791571" cy="7915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c38423abae_0_136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c38423abae_0_136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c42a64ea3b_0_210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c42a64ea3b_0_210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c55443f5ae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7" name="Google Shape;297;gc55443f5ae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gc421a36f8c_0_3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6" name="Google Shape;556;gc421a36f8c_0_3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c5956ba881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c5956ba881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gc42a64ea3b_0_209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5" name="Google Shape;735;gc42a64ea3b_0_209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c5956ba881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c5956ba881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Google Shape;973;gc421a36f8c_0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4" name="Google Shape;974;gc421a36f8c_0_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hyperlink" Target="https://slidesgo.com/" TargetMode="External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www.freepik.com/" TargetMode="External"/><Relationship Id="rId4" Type="http://schemas.openxmlformats.org/officeDocument/2006/relationships/hyperlink" Target="https://www.flaticon.com/" TargetMode="Externa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10800000">
            <a:off x="1639575" y="401525"/>
            <a:ext cx="5887138" cy="4340475"/>
          </a:xfrm>
          <a:custGeom>
            <a:avLst/>
            <a:gdLst/>
            <a:ahLst/>
            <a:cxnLst/>
            <a:rect l="l" t="t" r="r" b="b"/>
            <a:pathLst>
              <a:path w="234828" h="135049" extrusionOk="0">
                <a:moveTo>
                  <a:pt x="108339" y="1"/>
                </a:moveTo>
                <a:cubicBezTo>
                  <a:pt x="97217" y="1"/>
                  <a:pt x="86160" y="1334"/>
                  <a:pt x="75557" y="4247"/>
                </a:cubicBezTo>
                <a:cubicBezTo>
                  <a:pt x="69449" y="5926"/>
                  <a:pt x="15419" y="21582"/>
                  <a:pt x="5548" y="63778"/>
                </a:cubicBezTo>
                <a:cubicBezTo>
                  <a:pt x="4739" y="67231"/>
                  <a:pt x="0" y="88948"/>
                  <a:pt x="12264" y="107795"/>
                </a:cubicBezTo>
                <a:cubicBezTo>
                  <a:pt x="29953" y="135037"/>
                  <a:pt x="69285" y="135049"/>
                  <a:pt x="76800" y="135049"/>
                </a:cubicBezTo>
                <a:cubicBezTo>
                  <a:pt x="76806" y="135049"/>
                  <a:pt x="76813" y="135049"/>
                  <a:pt x="76819" y="135049"/>
                </a:cubicBezTo>
                <a:cubicBezTo>
                  <a:pt x="109735" y="135038"/>
                  <a:pt x="119413" y="118581"/>
                  <a:pt x="143909" y="118581"/>
                </a:cubicBezTo>
                <a:cubicBezTo>
                  <a:pt x="146818" y="118581"/>
                  <a:pt x="149937" y="118813"/>
                  <a:pt x="153329" y="119332"/>
                </a:cubicBezTo>
                <a:cubicBezTo>
                  <a:pt x="173925" y="122491"/>
                  <a:pt x="180199" y="132491"/>
                  <a:pt x="191878" y="132491"/>
                </a:cubicBezTo>
                <a:cubicBezTo>
                  <a:pt x="193452" y="132491"/>
                  <a:pt x="195123" y="132310"/>
                  <a:pt x="196941" y="131905"/>
                </a:cubicBezTo>
                <a:cubicBezTo>
                  <a:pt x="217063" y="127429"/>
                  <a:pt x="234827" y="100104"/>
                  <a:pt x="233005" y="77410"/>
                </a:cubicBezTo>
                <a:cubicBezTo>
                  <a:pt x="229823" y="38549"/>
                  <a:pt x="168140" y="1"/>
                  <a:pt x="1083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14313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292900" y="1372375"/>
            <a:ext cx="4558200" cy="205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500"/>
              <a:buNone/>
              <a:defRPr sz="6500" b="1"/>
            </a:lvl1pPr>
            <a:lvl2pPr lvl="1">
              <a:spcBef>
                <a:spcPts val="0"/>
              </a:spcBef>
              <a:spcAft>
                <a:spcPts val="0"/>
              </a:spcAft>
              <a:buSzPts val="6500"/>
              <a:buNone/>
              <a:defRPr sz="6500" b="1"/>
            </a:lvl2pPr>
            <a:lvl3pPr lvl="2">
              <a:spcBef>
                <a:spcPts val="0"/>
              </a:spcBef>
              <a:spcAft>
                <a:spcPts val="0"/>
              </a:spcAft>
              <a:buSzPts val="6500"/>
              <a:buNone/>
              <a:defRPr sz="6500" b="1"/>
            </a:lvl3pPr>
            <a:lvl4pPr lvl="3">
              <a:spcBef>
                <a:spcPts val="0"/>
              </a:spcBef>
              <a:spcAft>
                <a:spcPts val="0"/>
              </a:spcAft>
              <a:buSzPts val="6500"/>
              <a:buNone/>
              <a:defRPr sz="6500" b="1"/>
            </a:lvl4pPr>
            <a:lvl5pPr lvl="4">
              <a:spcBef>
                <a:spcPts val="0"/>
              </a:spcBef>
              <a:spcAft>
                <a:spcPts val="0"/>
              </a:spcAft>
              <a:buSzPts val="6500"/>
              <a:buNone/>
              <a:defRPr sz="6500" b="1"/>
            </a:lvl5pPr>
            <a:lvl6pPr lvl="5">
              <a:spcBef>
                <a:spcPts val="0"/>
              </a:spcBef>
              <a:spcAft>
                <a:spcPts val="0"/>
              </a:spcAft>
              <a:buSzPts val="6500"/>
              <a:buNone/>
              <a:defRPr sz="6500" b="1"/>
            </a:lvl6pPr>
            <a:lvl7pPr lvl="6">
              <a:spcBef>
                <a:spcPts val="0"/>
              </a:spcBef>
              <a:spcAft>
                <a:spcPts val="0"/>
              </a:spcAft>
              <a:buSzPts val="6500"/>
              <a:buNone/>
              <a:defRPr sz="6500" b="1"/>
            </a:lvl7pPr>
            <a:lvl8pPr lvl="7">
              <a:spcBef>
                <a:spcPts val="0"/>
              </a:spcBef>
              <a:spcAft>
                <a:spcPts val="0"/>
              </a:spcAft>
              <a:buSzPts val="6500"/>
              <a:buNone/>
              <a:defRPr sz="6500" b="1"/>
            </a:lvl8pPr>
            <a:lvl9pPr lvl="8">
              <a:spcBef>
                <a:spcPts val="0"/>
              </a:spcBef>
              <a:spcAft>
                <a:spcPts val="0"/>
              </a:spcAft>
              <a:buSzPts val="6500"/>
              <a:buNone/>
              <a:defRPr sz="6500" b="1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794275" y="3511925"/>
            <a:ext cx="3555600" cy="79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2400"/>
              <a:buFont typeface="Mukta"/>
              <a:buNone/>
              <a:defRPr sz="2000">
                <a:solidFill>
                  <a:srgbClr val="32A966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2400"/>
              <a:buFont typeface="Mukta"/>
              <a:buNone/>
              <a:defRPr sz="2400">
                <a:solidFill>
                  <a:srgbClr val="32A966"/>
                </a:solidFill>
                <a:latin typeface="Mukta Regular"/>
                <a:ea typeface="Mukta Regular"/>
                <a:cs typeface="Mukta Regular"/>
                <a:sym typeface="Mukt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2400"/>
              <a:buFont typeface="Mukta"/>
              <a:buNone/>
              <a:defRPr sz="2400">
                <a:solidFill>
                  <a:srgbClr val="32A966"/>
                </a:solidFill>
                <a:latin typeface="Mukta Regular"/>
                <a:ea typeface="Mukta Regular"/>
                <a:cs typeface="Mukta Regular"/>
                <a:sym typeface="Mukt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2400"/>
              <a:buFont typeface="Mukta"/>
              <a:buNone/>
              <a:defRPr sz="2400">
                <a:solidFill>
                  <a:srgbClr val="32A966"/>
                </a:solidFill>
                <a:latin typeface="Mukta Regular"/>
                <a:ea typeface="Mukta Regular"/>
                <a:cs typeface="Mukta Regular"/>
                <a:sym typeface="Mukt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2400"/>
              <a:buFont typeface="Mukta"/>
              <a:buNone/>
              <a:defRPr sz="2400">
                <a:solidFill>
                  <a:srgbClr val="32A966"/>
                </a:solidFill>
                <a:latin typeface="Mukta Regular"/>
                <a:ea typeface="Mukta Regular"/>
                <a:cs typeface="Mukta Regular"/>
                <a:sym typeface="Mukt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2400"/>
              <a:buFont typeface="Mukta"/>
              <a:buNone/>
              <a:defRPr sz="2400">
                <a:solidFill>
                  <a:srgbClr val="32A966"/>
                </a:solidFill>
                <a:latin typeface="Mukta Regular"/>
                <a:ea typeface="Mukta Regular"/>
                <a:cs typeface="Mukta Regular"/>
                <a:sym typeface="Mukt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2400"/>
              <a:buFont typeface="Mukta"/>
              <a:buNone/>
              <a:defRPr sz="2400">
                <a:solidFill>
                  <a:srgbClr val="32A966"/>
                </a:solidFill>
                <a:latin typeface="Mukta Regular"/>
                <a:ea typeface="Mukta Regular"/>
                <a:cs typeface="Mukta Regular"/>
                <a:sym typeface="Mukt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2400"/>
              <a:buFont typeface="Mukta"/>
              <a:buNone/>
              <a:defRPr sz="2400">
                <a:solidFill>
                  <a:srgbClr val="32A966"/>
                </a:solidFill>
                <a:latin typeface="Mukta Regular"/>
                <a:ea typeface="Mukta Regular"/>
                <a:cs typeface="Mukta Regular"/>
                <a:sym typeface="Mukt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2400"/>
              <a:buFont typeface="Mukta"/>
              <a:buNone/>
              <a:defRPr sz="2400">
                <a:solidFill>
                  <a:srgbClr val="32A966"/>
                </a:solidFill>
                <a:latin typeface="Mukta Regular"/>
                <a:ea typeface="Mukta Regular"/>
                <a:cs typeface="Mukta Regular"/>
                <a:sym typeface="Mukt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!">
  <p:cSld name="CUSTOM_5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7"/>
          <p:cNvSpPr/>
          <p:nvPr/>
        </p:nvSpPr>
        <p:spPr>
          <a:xfrm>
            <a:off x="2190395" y="0"/>
            <a:ext cx="6953632" cy="5143520"/>
          </a:xfrm>
          <a:custGeom>
            <a:avLst/>
            <a:gdLst/>
            <a:ahLst/>
            <a:cxnLst/>
            <a:rect l="l" t="t" r="r" b="b"/>
            <a:pathLst>
              <a:path w="217301" h="160735" extrusionOk="0">
                <a:moveTo>
                  <a:pt x="5489" y="0"/>
                </a:moveTo>
                <a:cubicBezTo>
                  <a:pt x="27980" y="15192"/>
                  <a:pt x="32314" y="27110"/>
                  <a:pt x="31992" y="35254"/>
                </a:cubicBezTo>
                <a:cubicBezTo>
                  <a:pt x="31623" y="45017"/>
                  <a:pt x="24646" y="48184"/>
                  <a:pt x="15073" y="65222"/>
                </a:cubicBezTo>
                <a:cubicBezTo>
                  <a:pt x="10811" y="72818"/>
                  <a:pt x="703" y="90797"/>
                  <a:pt x="393" y="109668"/>
                </a:cubicBezTo>
                <a:cubicBezTo>
                  <a:pt x="0" y="133290"/>
                  <a:pt x="15050" y="151757"/>
                  <a:pt x="23836" y="160734"/>
                </a:cubicBezTo>
                <a:lnTo>
                  <a:pt x="217301" y="160734"/>
                </a:lnTo>
                <a:lnTo>
                  <a:pt x="21730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28600" algn="bl" rotWithShape="0">
              <a:schemeClr val="dk2">
                <a:alpha val="2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7"/>
          <p:cNvSpPr txBox="1">
            <a:spLocks noGrp="1"/>
          </p:cNvSpPr>
          <p:nvPr>
            <p:ph type="ctrTitle"/>
          </p:nvPr>
        </p:nvSpPr>
        <p:spPr>
          <a:xfrm>
            <a:off x="3986627" y="459053"/>
            <a:ext cx="3856200" cy="119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>
            <a:endParaRPr/>
          </a:p>
        </p:txBody>
      </p:sp>
      <p:sp>
        <p:nvSpPr>
          <p:cNvPr id="225" name="Google Shape;225;p27"/>
          <p:cNvSpPr txBox="1"/>
          <p:nvPr/>
        </p:nvSpPr>
        <p:spPr>
          <a:xfrm>
            <a:off x="3440477" y="3364193"/>
            <a:ext cx="4948500" cy="70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Mukta Regular"/>
                <a:ea typeface="Mukta Regular"/>
                <a:cs typeface="Mukta Regular"/>
                <a:sym typeface="Mukta"/>
              </a:rPr>
              <a:t>CREDITS: This presentation template was created</a:t>
            </a:r>
            <a:r>
              <a:rPr lang="en" b="1">
                <a:solidFill>
                  <a:schemeClr val="accent3"/>
                </a:solidFill>
                <a:latin typeface="Mukta Bold"/>
                <a:ea typeface="Mukta Bold"/>
                <a:cs typeface="Mukta Bold"/>
                <a:sym typeface="Mukta"/>
              </a:rPr>
              <a:t> </a:t>
            </a:r>
            <a:r>
              <a:rPr lang="en" b="1">
                <a:solidFill>
                  <a:schemeClr val="accent3"/>
                </a:solidFill>
                <a:uFill>
                  <a:noFill/>
                </a:uFill>
                <a:latin typeface="Mukta Bold"/>
                <a:ea typeface="Mukta Bold"/>
                <a:cs typeface="Mukta Bold"/>
                <a:sym typeface="Mukt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by Slidesgo,</a:t>
            </a:r>
            <a:r>
              <a:rPr lang="en" b="1">
                <a:solidFill>
                  <a:schemeClr val="accent3"/>
                </a:solidFill>
                <a:latin typeface="Mukta Bold"/>
                <a:ea typeface="Mukta Bold"/>
                <a:cs typeface="Mukta Bold"/>
                <a:sym typeface="Mukta"/>
              </a:rPr>
              <a:t> </a:t>
            </a:r>
            <a:r>
              <a:rPr lang="en">
                <a:solidFill>
                  <a:schemeClr val="accent3"/>
                </a:solidFill>
                <a:latin typeface="Mukta Regular"/>
                <a:ea typeface="Mukta Regular"/>
                <a:cs typeface="Mukta Regular"/>
                <a:sym typeface="Mukta"/>
              </a:rPr>
              <a:t>including icons</a:t>
            </a:r>
            <a:r>
              <a:rPr lang="en" b="1">
                <a:solidFill>
                  <a:schemeClr val="accent3"/>
                </a:solidFill>
                <a:latin typeface="Mukta Bold"/>
                <a:ea typeface="Mukta Bold"/>
                <a:cs typeface="Mukta Bold"/>
                <a:sym typeface="Mukta"/>
              </a:rPr>
              <a:t> </a:t>
            </a:r>
            <a:r>
              <a:rPr lang="en" b="1">
                <a:solidFill>
                  <a:schemeClr val="accent3"/>
                </a:solidFill>
                <a:uFill>
                  <a:noFill/>
                </a:uFill>
                <a:latin typeface="Mukta Bold"/>
                <a:ea typeface="Mukta Bold"/>
                <a:cs typeface="Mukta Bold"/>
                <a:sym typeface="Mukt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by Flaticon,</a:t>
            </a:r>
            <a:r>
              <a:rPr lang="en" b="1">
                <a:solidFill>
                  <a:schemeClr val="accent3"/>
                </a:solidFill>
                <a:latin typeface="Mukta Bold"/>
                <a:ea typeface="Mukta Bold"/>
                <a:cs typeface="Mukta Bold"/>
                <a:sym typeface="Mukta"/>
              </a:rPr>
              <a:t> </a:t>
            </a:r>
            <a:r>
              <a:rPr lang="en">
                <a:solidFill>
                  <a:schemeClr val="accent3"/>
                </a:solidFill>
                <a:latin typeface="Mukta Regular"/>
                <a:ea typeface="Mukta Regular"/>
                <a:cs typeface="Mukta Regular"/>
                <a:sym typeface="Mukta"/>
              </a:rPr>
              <a:t>infographics &amp; images </a:t>
            </a:r>
            <a:r>
              <a:rPr lang="en" b="1">
                <a:solidFill>
                  <a:schemeClr val="accent3"/>
                </a:solidFill>
                <a:uFill>
                  <a:noFill/>
                </a:uFill>
                <a:latin typeface="Mukta Bold"/>
                <a:ea typeface="Mukta Bold"/>
                <a:cs typeface="Mukta Bold"/>
                <a:sym typeface="Mukta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by Freepik</a:t>
            </a:r>
            <a:r>
              <a:rPr lang="en" b="1">
                <a:solidFill>
                  <a:schemeClr val="accent3"/>
                </a:solidFill>
                <a:latin typeface="Mukta Bold"/>
                <a:ea typeface="Mukta Bold"/>
                <a:cs typeface="Mukta Bold"/>
                <a:sym typeface="Mukta"/>
              </a:rPr>
              <a:t> </a:t>
            </a:r>
            <a:endParaRPr b="1">
              <a:solidFill>
                <a:schemeClr val="accent3"/>
              </a:solidFill>
              <a:latin typeface="Mukta Bold"/>
              <a:ea typeface="Mukta Bold"/>
              <a:cs typeface="Mukta Bold"/>
              <a:sym typeface="Mukta"/>
            </a:endParaRPr>
          </a:p>
        </p:txBody>
      </p:sp>
      <p:sp>
        <p:nvSpPr>
          <p:cNvPr id="226" name="Google Shape;226;p27"/>
          <p:cNvSpPr txBox="1">
            <a:spLocks noGrp="1"/>
          </p:cNvSpPr>
          <p:nvPr>
            <p:ph type="subTitle" idx="1"/>
          </p:nvPr>
        </p:nvSpPr>
        <p:spPr>
          <a:xfrm>
            <a:off x="3440477" y="2144875"/>
            <a:ext cx="4948500" cy="127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5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/>
          <p:nvPr/>
        </p:nvSpPr>
        <p:spPr>
          <a:xfrm rot="-5400000" flipH="1">
            <a:off x="-1235613" y="141994"/>
            <a:ext cx="5648200" cy="4788162"/>
          </a:xfrm>
          <a:custGeom>
            <a:avLst/>
            <a:gdLst/>
            <a:ahLst/>
            <a:cxnLst/>
            <a:rect l="l" t="t" r="r" b="b"/>
            <a:pathLst>
              <a:path w="234828" h="135049" extrusionOk="0">
                <a:moveTo>
                  <a:pt x="108339" y="1"/>
                </a:moveTo>
                <a:cubicBezTo>
                  <a:pt x="97217" y="1"/>
                  <a:pt x="86160" y="1334"/>
                  <a:pt x="75557" y="4247"/>
                </a:cubicBezTo>
                <a:cubicBezTo>
                  <a:pt x="69449" y="5926"/>
                  <a:pt x="15419" y="21582"/>
                  <a:pt x="5548" y="63778"/>
                </a:cubicBezTo>
                <a:cubicBezTo>
                  <a:pt x="4739" y="67231"/>
                  <a:pt x="0" y="88948"/>
                  <a:pt x="12264" y="107795"/>
                </a:cubicBezTo>
                <a:cubicBezTo>
                  <a:pt x="29953" y="135037"/>
                  <a:pt x="69285" y="135049"/>
                  <a:pt x="76800" y="135049"/>
                </a:cubicBezTo>
                <a:cubicBezTo>
                  <a:pt x="76806" y="135049"/>
                  <a:pt x="76813" y="135049"/>
                  <a:pt x="76819" y="135049"/>
                </a:cubicBezTo>
                <a:cubicBezTo>
                  <a:pt x="109735" y="135038"/>
                  <a:pt x="119413" y="118581"/>
                  <a:pt x="143909" y="118581"/>
                </a:cubicBezTo>
                <a:cubicBezTo>
                  <a:pt x="146818" y="118581"/>
                  <a:pt x="149937" y="118813"/>
                  <a:pt x="153329" y="119332"/>
                </a:cubicBezTo>
                <a:cubicBezTo>
                  <a:pt x="173925" y="122491"/>
                  <a:pt x="180199" y="132491"/>
                  <a:pt x="191878" y="132491"/>
                </a:cubicBezTo>
                <a:cubicBezTo>
                  <a:pt x="193452" y="132491"/>
                  <a:pt x="195123" y="132310"/>
                  <a:pt x="196941" y="131905"/>
                </a:cubicBezTo>
                <a:cubicBezTo>
                  <a:pt x="217063" y="127429"/>
                  <a:pt x="234827" y="100104"/>
                  <a:pt x="233005" y="77410"/>
                </a:cubicBezTo>
                <a:cubicBezTo>
                  <a:pt x="229823" y="38549"/>
                  <a:pt x="168140" y="1"/>
                  <a:pt x="1083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28600" algn="bl" rotWithShape="0">
              <a:schemeClr val="dk2">
                <a:alpha val="24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28"/>
          <p:cNvSpPr/>
          <p:nvPr/>
        </p:nvSpPr>
        <p:spPr>
          <a:xfrm flipH="1">
            <a:off x="150" y="0"/>
            <a:ext cx="1959900" cy="520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28"/>
          <p:cNvSpPr/>
          <p:nvPr/>
        </p:nvSpPr>
        <p:spPr>
          <a:xfrm rot="5400000" flipH="1">
            <a:off x="4731412" y="208119"/>
            <a:ext cx="5648200" cy="4788162"/>
          </a:xfrm>
          <a:custGeom>
            <a:avLst/>
            <a:gdLst/>
            <a:ahLst/>
            <a:cxnLst/>
            <a:rect l="l" t="t" r="r" b="b"/>
            <a:pathLst>
              <a:path w="234828" h="135049" extrusionOk="0">
                <a:moveTo>
                  <a:pt x="108339" y="1"/>
                </a:moveTo>
                <a:cubicBezTo>
                  <a:pt x="97217" y="1"/>
                  <a:pt x="86160" y="1334"/>
                  <a:pt x="75557" y="4247"/>
                </a:cubicBezTo>
                <a:cubicBezTo>
                  <a:pt x="69449" y="5926"/>
                  <a:pt x="15419" y="21582"/>
                  <a:pt x="5548" y="63778"/>
                </a:cubicBezTo>
                <a:cubicBezTo>
                  <a:pt x="4739" y="67231"/>
                  <a:pt x="0" y="88948"/>
                  <a:pt x="12264" y="107795"/>
                </a:cubicBezTo>
                <a:cubicBezTo>
                  <a:pt x="29953" y="135037"/>
                  <a:pt x="69285" y="135049"/>
                  <a:pt x="76800" y="135049"/>
                </a:cubicBezTo>
                <a:cubicBezTo>
                  <a:pt x="76806" y="135049"/>
                  <a:pt x="76813" y="135049"/>
                  <a:pt x="76819" y="135049"/>
                </a:cubicBezTo>
                <a:cubicBezTo>
                  <a:pt x="109735" y="135038"/>
                  <a:pt x="119413" y="118581"/>
                  <a:pt x="143909" y="118581"/>
                </a:cubicBezTo>
                <a:cubicBezTo>
                  <a:pt x="146818" y="118581"/>
                  <a:pt x="149937" y="118813"/>
                  <a:pt x="153329" y="119332"/>
                </a:cubicBezTo>
                <a:cubicBezTo>
                  <a:pt x="173925" y="122491"/>
                  <a:pt x="180199" y="132491"/>
                  <a:pt x="191878" y="132491"/>
                </a:cubicBezTo>
                <a:cubicBezTo>
                  <a:pt x="193452" y="132491"/>
                  <a:pt x="195123" y="132310"/>
                  <a:pt x="196941" y="131905"/>
                </a:cubicBezTo>
                <a:cubicBezTo>
                  <a:pt x="217063" y="127429"/>
                  <a:pt x="234827" y="100104"/>
                  <a:pt x="233005" y="77410"/>
                </a:cubicBezTo>
                <a:cubicBezTo>
                  <a:pt x="229823" y="38549"/>
                  <a:pt x="168140" y="1"/>
                  <a:pt x="1083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28600" algn="bl" rotWithShape="0">
              <a:schemeClr val="dk2">
                <a:alpha val="24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28"/>
          <p:cNvSpPr/>
          <p:nvPr/>
        </p:nvSpPr>
        <p:spPr>
          <a:xfrm rot="10800000" flipH="1">
            <a:off x="7952162" y="-66125"/>
            <a:ext cx="1959900" cy="520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6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9"/>
          <p:cNvSpPr/>
          <p:nvPr/>
        </p:nvSpPr>
        <p:spPr>
          <a:xfrm flipH="1">
            <a:off x="-195961" y="-1821660"/>
            <a:ext cx="9746536" cy="4102113"/>
          </a:xfrm>
          <a:custGeom>
            <a:avLst/>
            <a:gdLst/>
            <a:ahLst/>
            <a:cxnLst/>
            <a:rect l="l" t="t" r="r" b="b"/>
            <a:pathLst>
              <a:path w="234828" h="135049" extrusionOk="0">
                <a:moveTo>
                  <a:pt x="108339" y="1"/>
                </a:moveTo>
                <a:cubicBezTo>
                  <a:pt x="97217" y="1"/>
                  <a:pt x="86160" y="1334"/>
                  <a:pt x="75557" y="4247"/>
                </a:cubicBezTo>
                <a:cubicBezTo>
                  <a:pt x="69449" y="5926"/>
                  <a:pt x="15419" y="21582"/>
                  <a:pt x="5548" y="63778"/>
                </a:cubicBezTo>
                <a:cubicBezTo>
                  <a:pt x="4739" y="67231"/>
                  <a:pt x="0" y="88948"/>
                  <a:pt x="12264" y="107795"/>
                </a:cubicBezTo>
                <a:cubicBezTo>
                  <a:pt x="29953" y="135037"/>
                  <a:pt x="69285" y="135049"/>
                  <a:pt x="76800" y="135049"/>
                </a:cubicBezTo>
                <a:cubicBezTo>
                  <a:pt x="76806" y="135049"/>
                  <a:pt x="76813" y="135049"/>
                  <a:pt x="76819" y="135049"/>
                </a:cubicBezTo>
                <a:cubicBezTo>
                  <a:pt x="109735" y="135038"/>
                  <a:pt x="119413" y="118581"/>
                  <a:pt x="143909" y="118581"/>
                </a:cubicBezTo>
                <a:cubicBezTo>
                  <a:pt x="146818" y="118581"/>
                  <a:pt x="149937" y="118813"/>
                  <a:pt x="153329" y="119332"/>
                </a:cubicBezTo>
                <a:cubicBezTo>
                  <a:pt x="173925" y="122491"/>
                  <a:pt x="180199" y="132491"/>
                  <a:pt x="191878" y="132491"/>
                </a:cubicBezTo>
                <a:cubicBezTo>
                  <a:pt x="193452" y="132491"/>
                  <a:pt x="195123" y="132310"/>
                  <a:pt x="196941" y="131905"/>
                </a:cubicBezTo>
                <a:cubicBezTo>
                  <a:pt x="217063" y="127429"/>
                  <a:pt x="234827" y="100104"/>
                  <a:pt x="233005" y="77410"/>
                </a:cubicBezTo>
                <a:cubicBezTo>
                  <a:pt x="229823" y="38549"/>
                  <a:pt x="168140" y="1"/>
                  <a:pt x="1083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14313" algn="bl" rotWithShape="0">
              <a:schemeClr val="dk2">
                <a:alpha val="26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29"/>
          <p:cNvSpPr/>
          <p:nvPr/>
        </p:nvSpPr>
        <p:spPr>
          <a:xfrm rot="10800000" flipH="1">
            <a:off x="-301275" y="2863047"/>
            <a:ext cx="9746536" cy="4102113"/>
          </a:xfrm>
          <a:custGeom>
            <a:avLst/>
            <a:gdLst/>
            <a:ahLst/>
            <a:cxnLst/>
            <a:rect l="l" t="t" r="r" b="b"/>
            <a:pathLst>
              <a:path w="234828" h="135049" extrusionOk="0">
                <a:moveTo>
                  <a:pt x="108339" y="1"/>
                </a:moveTo>
                <a:cubicBezTo>
                  <a:pt x="97217" y="1"/>
                  <a:pt x="86160" y="1334"/>
                  <a:pt x="75557" y="4247"/>
                </a:cubicBezTo>
                <a:cubicBezTo>
                  <a:pt x="69449" y="5926"/>
                  <a:pt x="15419" y="21582"/>
                  <a:pt x="5548" y="63778"/>
                </a:cubicBezTo>
                <a:cubicBezTo>
                  <a:pt x="4739" y="67231"/>
                  <a:pt x="0" y="88948"/>
                  <a:pt x="12264" y="107795"/>
                </a:cubicBezTo>
                <a:cubicBezTo>
                  <a:pt x="29953" y="135037"/>
                  <a:pt x="69285" y="135049"/>
                  <a:pt x="76800" y="135049"/>
                </a:cubicBezTo>
                <a:cubicBezTo>
                  <a:pt x="76806" y="135049"/>
                  <a:pt x="76813" y="135049"/>
                  <a:pt x="76819" y="135049"/>
                </a:cubicBezTo>
                <a:cubicBezTo>
                  <a:pt x="109735" y="135038"/>
                  <a:pt x="119413" y="118581"/>
                  <a:pt x="143909" y="118581"/>
                </a:cubicBezTo>
                <a:cubicBezTo>
                  <a:pt x="146818" y="118581"/>
                  <a:pt x="149937" y="118813"/>
                  <a:pt x="153329" y="119332"/>
                </a:cubicBezTo>
                <a:cubicBezTo>
                  <a:pt x="173925" y="122491"/>
                  <a:pt x="180199" y="132491"/>
                  <a:pt x="191878" y="132491"/>
                </a:cubicBezTo>
                <a:cubicBezTo>
                  <a:pt x="193452" y="132491"/>
                  <a:pt x="195123" y="132310"/>
                  <a:pt x="196941" y="131905"/>
                </a:cubicBezTo>
                <a:cubicBezTo>
                  <a:pt x="217063" y="127429"/>
                  <a:pt x="234827" y="100104"/>
                  <a:pt x="233005" y="77410"/>
                </a:cubicBezTo>
                <a:cubicBezTo>
                  <a:pt x="229823" y="38549"/>
                  <a:pt x="168140" y="1"/>
                  <a:pt x="1083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14313" algn="bl" rotWithShape="0">
              <a:schemeClr val="dk2">
                <a:alpha val="26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29"/>
          <p:cNvSpPr/>
          <p:nvPr/>
        </p:nvSpPr>
        <p:spPr>
          <a:xfrm>
            <a:off x="-142475" y="-194300"/>
            <a:ext cx="980100" cy="683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 rot="5400000" flipH="1">
            <a:off x="4353541" y="411866"/>
            <a:ext cx="5632937" cy="4394832"/>
          </a:xfrm>
          <a:custGeom>
            <a:avLst/>
            <a:gdLst/>
            <a:ahLst/>
            <a:cxnLst/>
            <a:rect l="l" t="t" r="r" b="b"/>
            <a:pathLst>
              <a:path w="234828" h="135049" extrusionOk="0">
                <a:moveTo>
                  <a:pt x="108339" y="1"/>
                </a:moveTo>
                <a:cubicBezTo>
                  <a:pt x="97217" y="1"/>
                  <a:pt x="86160" y="1334"/>
                  <a:pt x="75557" y="4247"/>
                </a:cubicBezTo>
                <a:cubicBezTo>
                  <a:pt x="69449" y="5926"/>
                  <a:pt x="15419" y="21582"/>
                  <a:pt x="5548" y="63778"/>
                </a:cubicBezTo>
                <a:cubicBezTo>
                  <a:pt x="4739" y="67231"/>
                  <a:pt x="0" y="88948"/>
                  <a:pt x="12264" y="107795"/>
                </a:cubicBezTo>
                <a:cubicBezTo>
                  <a:pt x="29953" y="135037"/>
                  <a:pt x="69285" y="135049"/>
                  <a:pt x="76800" y="135049"/>
                </a:cubicBezTo>
                <a:cubicBezTo>
                  <a:pt x="76806" y="135049"/>
                  <a:pt x="76813" y="135049"/>
                  <a:pt x="76819" y="135049"/>
                </a:cubicBezTo>
                <a:cubicBezTo>
                  <a:pt x="109735" y="135038"/>
                  <a:pt x="119413" y="118581"/>
                  <a:pt x="143909" y="118581"/>
                </a:cubicBezTo>
                <a:cubicBezTo>
                  <a:pt x="146818" y="118581"/>
                  <a:pt x="149937" y="118813"/>
                  <a:pt x="153329" y="119332"/>
                </a:cubicBezTo>
                <a:cubicBezTo>
                  <a:pt x="173925" y="122491"/>
                  <a:pt x="180199" y="132491"/>
                  <a:pt x="191878" y="132491"/>
                </a:cubicBezTo>
                <a:cubicBezTo>
                  <a:pt x="193452" y="132491"/>
                  <a:pt x="195123" y="132310"/>
                  <a:pt x="196941" y="131905"/>
                </a:cubicBezTo>
                <a:cubicBezTo>
                  <a:pt x="217063" y="127429"/>
                  <a:pt x="234827" y="100104"/>
                  <a:pt x="233005" y="77410"/>
                </a:cubicBezTo>
                <a:cubicBezTo>
                  <a:pt x="229823" y="38549"/>
                  <a:pt x="168140" y="1"/>
                  <a:pt x="1083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28600" algn="bl" rotWithShape="0">
              <a:schemeClr val="dk2">
                <a:alpha val="32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5505875" y="2497101"/>
            <a:ext cx="2910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5505875" y="3346576"/>
            <a:ext cx="2910300" cy="65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 idx="2" hasCustomPrompt="1"/>
          </p:nvPr>
        </p:nvSpPr>
        <p:spPr>
          <a:xfrm>
            <a:off x="5505875" y="1170094"/>
            <a:ext cx="2910300" cy="1673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7" name="Google Shape;17;p3"/>
          <p:cNvSpPr/>
          <p:nvPr/>
        </p:nvSpPr>
        <p:spPr>
          <a:xfrm>
            <a:off x="7413300" y="-21675"/>
            <a:ext cx="1737900" cy="5186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 rot="-5400000" flipH="1">
            <a:off x="2274908" y="-1938573"/>
            <a:ext cx="4598089" cy="9177106"/>
          </a:xfrm>
          <a:custGeom>
            <a:avLst/>
            <a:gdLst/>
            <a:ahLst/>
            <a:cxnLst/>
            <a:rect l="l" t="t" r="r" b="b"/>
            <a:pathLst>
              <a:path w="125648" h="160741" extrusionOk="0">
                <a:moveTo>
                  <a:pt x="42132" y="1"/>
                </a:moveTo>
                <a:cubicBezTo>
                  <a:pt x="31790" y="1"/>
                  <a:pt x="21821" y="2"/>
                  <a:pt x="15181" y="6"/>
                </a:cubicBezTo>
                <a:cubicBezTo>
                  <a:pt x="13264" y="1256"/>
                  <a:pt x="10597" y="3340"/>
                  <a:pt x="8680" y="6471"/>
                </a:cubicBezTo>
                <a:cubicBezTo>
                  <a:pt x="2870" y="15972"/>
                  <a:pt x="8740" y="27295"/>
                  <a:pt x="11347" y="33224"/>
                </a:cubicBezTo>
                <a:cubicBezTo>
                  <a:pt x="11347" y="33224"/>
                  <a:pt x="23873" y="61704"/>
                  <a:pt x="15431" y="95613"/>
                </a:cubicBezTo>
                <a:cubicBezTo>
                  <a:pt x="10395" y="115830"/>
                  <a:pt x="1" y="120283"/>
                  <a:pt x="2953" y="134142"/>
                </a:cubicBezTo>
                <a:cubicBezTo>
                  <a:pt x="5620" y="146655"/>
                  <a:pt x="16717" y="155430"/>
                  <a:pt x="25266" y="160740"/>
                </a:cubicBezTo>
                <a:lnTo>
                  <a:pt x="113527" y="160740"/>
                </a:lnTo>
                <a:cubicBezTo>
                  <a:pt x="117372" y="157763"/>
                  <a:pt x="122063" y="153108"/>
                  <a:pt x="122397" y="147191"/>
                </a:cubicBezTo>
                <a:cubicBezTo>
                  <a:pt x="122849" y="139261"/>
                  <a:pt x="115146" y="134665"/>
                  <a:pt x="110169" y="128843"/>
                </a:cubicBezTo>
                <a:cubicBezTo>
                  <a:pt x="88881" y="103888"/>
                  <a:pt x="113467" y="51084"/>
                  <a:pt x="117611" y="42190"/>
                </a:cubicBezTo>
                <a:cubicBezTo>
                  <a:pt x="121921" y="32939"/>
                  <a:pt x="125647" y="27355"/>
                  <a:pt x="123111" y="20282"/>
                </a:cubicBezTo>
                <a:cubicBezTo>
                  <a:pt x="117182" y="3733"/>
                  <a:pt x="84987" y="6"/>
                  <a:pt x="84987" y="6"/>
                </a:cubicBezTo>
                <a:cubicBezTo>
                  <a:pt x="84987" y="6"/>
                  <a:pt x="62815" y="1"/>
                  <a:pt x="4213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14313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1385164" y="2193900"/>
            <a:ext cx="3098400" cy="75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9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ubTitle" idx="1"/>
          </p:nvPr>
        </p:nvSpPr>
        <p:spPr>
          <a:xfrm>
            <a:off x="4950836" y="1948050"/>
            <a:ext cx="2808000" cy="124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 txBox="1">
            <a:spLocks noGrp="1"/>
          </p:cNvSpPr>
          <p:nvPr>
            <p:ph type="title" hasCustomPrompt="1"/>
          </p:nvPr>
        </p:nvSpPr>
        <p:spPr>
          <a:xfrm>
            <a:off x="5905225" y="1599179"/>
            <a:ext cx="2180400" cy="93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9" name="Google Shape;79;p13"/>
          <p:cNvSpPr txBox="1">
            <a:spLocks noGrp="1"/>
          </p:cNvSpPr>
          <p:nvPr>
            <p:ph type="title" idx="2"/>
          </p:nvPr>
        </p:nvSpPr>
        <p:spPr>
          <a:xfrm>
            <a:off x="5905225" y="2366400"/>
            <a:ext cx="2180400" cy="5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subTitle" idx="1"/>
          </p:nvPr>
        </p:nvSpPr>
        <p:spPr>
          <a:xfrm>
            <a:off x="6036025" y="2802725"/>
            <a:ext cx="1918800" cy="11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 idx="3" hasCustomPrompt="1"/>
          </p:nvPr>
        </p:nvSpPr>
        <p:spPr>
          <a:xfrm>
            <a:off x="3481800" y="1599179"/>
            <a:ext cx="2180400" cy="93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" name="Google Shape;82;p13"/>
          <p:cNvSpPr txBox="1">
            <a:spLocks noGrp="1"/>
          </p:cNvSpPr>
          <p:nvPr>
            <p:ph type="title" idx="4"/>
          </p:nvPr>
        </p:nvSpPr>
        <p:spPr>
          <a:xfrm>
            <a:off x="3481800" y="2366400"/>
            <a:ext cx="2180400" cy="5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ubTitle" idx="5"/>
          </p:nvPr>
        </p:nvSpPr>
        <p:spPr>
          <a:xfrm>
            <a:off x="3612600" y="2802725"/>
            <a:ext cx="1918800" cy="11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title" idx="6" hasCustomPrompt="1"/>
          </p:nvPr>
        </p:nvSpPr>
        <p:spPr>
          <a:xfrm>
            <a:off x="1058375" y="1599179"/>
            <a:ext cx="2180400" cy="93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32A966"/>
              </a:buClr>
              <a:buSzPts val="5000"/>
              <a:buNone/>
              <a:defRPr sz="5000">
                <a:solidFill>
                  <a:srgbClr val="32A966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5" name="Google Shape;85;p13"/>
          <p:cNvSpPr txBox="1">
            <a:spLocks noGrp="1"/>
          </p:cNvSpPr>
          <p:nvPr>
            <p:ph type="title" idx="7"/>
          </p:nvPr>
        </p:nvSpPr>
        <p:spPr>
          <a:xfrm>
            <a:off x="1058375" y="2366400"/>
            <a:ext cx="2180400" cy="5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8"/>
          </p:nvPr>
        </p:nvSpPr>
        <p:spPr>
          <a:xfrm>
            <a:off x="1189175" y="2802725"/>
            <a:ext cx="1918800" cy="11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87" name="Google Shape;87;p13"/>
          <p:cNvGrpSpPr/>
          <p:nvPr/>
        </p:nvGrpSpPr>
        <p:grpSpPr>
          <a:xfrm>
            <a:off x="8319337" y="4196470"/>
            <a:ext cx="593403" cy="789491"/>
            <a:chOff x="1852350" y="237975"/>
            <a:chExt cx="3924625" cy="5221500"/>
          </a:xfrm>
        </p:grpSpPr>
        <p:sp>
          <p:nvSpPr>
            <p:cNvPr id="88" name="Google Shape;88;p13"/>
            <p:cNvSpPr/>
            <p:nvPr/>
          </p:nvSpPr>
          <p:spPr>
            <a:xfrm>
              <a:off x="1852350" y="237975"/>
              <a:ext cx="3924625" cy="3513900"/>
            </a:xfrm>
            <a:custGeom>
              <a:avLst/>
              <a:gdLst/>
              <a:ahLst/>
              <a:cxnLst/>
              <a:rect l="l" t="t" r="r" b="b"/>
              <a:pathLst>
                <a:path w="156985" h="140556" extrusionOk="0">
                  <a:moveTo>
                    <a:pt x="89062" y="1"/>
                  </a:moveTo>
                  <a:cubicBezTo>
                    <a:pt x="62987" y="1"/>
                    <a:pt x="53060" y="21326"/>
                    <a:pt x="51020" y="47507"/>
                  </a:cubicBezTo>
                  <a:cubicBezTo>
                    <a:pt x="44116" y="44774"/>
                    <a:pt x="36770" y="43240"/>
                    <a:pt x="30511" y="43240"/>
                  </a:cubicBezTo>
                  <a:cubicBezTo>
                    <a:pt x="27586" y="43240"/>
                    <a:pt x="24899" y="43575"/>
                    <a:pt x="22604" y="44278"/>
                  </a:cubicBezTo>
                  <a:cubicBezTo>
                    <a:pt x="1" y="51178"/>
                    <a:pt x="2686" y="76212"/>
                    <a:pt x="17795" y="89400"/>
                  </a:cubicBezTo>
                  <a:cubicBezTo>
                    <a:pt x="25918" y="96504"/>
                    <a:pt x="36200" y="101671"/>
                    <a:pt x="46584" y="104560"/>
                  </a:cubicBezTo>
                  <a:cubicBezTo>
                    <a:pt x="51615" y="105954"/>
                    <a:pt x="54436" y="105172"/>
                    <a:pt x="56169" y="107262"/>
                  </a:cubicBezTo>
                  <a:cubicBezTo>
                    <a:pt x="58379" y="117680"/>
                    <a:pt x="60894" y="126739"/>
                    <a:pt x="63086" y="133129"/>
                  </a:cubicBezTo>
                  <a:cubicBezTo>
                    <a:pt x="64858" y="138288"/>
                    <a:pt x="69031" y="140555"/>
                    <a:pt x="73190" y="140555"/>
                  </a:cubicBezTo>
                  <a:cubicBezTo>
                    <a:pt x="75416" y="140555"/>
                    <a:pt x="77638" y="139906"/>
                    <a:pt x="79487" y="138703"/>
                  </a:cubicBezTo>
                  <a:cubicBezTo>
                    <a:pt x="91951" y="139112"/>
                    <a:pt x="104321" y="139726"/>
                    <a:pt x="116809" y="139726"/>
                  </a:cubicBezTo>
                  <a:cubicBezTo>
                    <a:pt x="117295" y="139726"/>
                    <a:pt x="117782" y="139725"/>
                    <a:pt x="118269" y="139723"/>
                  </a:cubicBezTo>
                  <a:cubicBezTo>
                    <a:pt x="121142" y="139723"/>
                    <a:pt x="124846" y="138091"/>
                    <a:pt x="126053" y="135270"/>
                  </a:cubicBezTo>
                  <a:cubicBezTo>
                    <a:pt x="142402" y="97116"/>
                    <a:pt x="156984" y="8215"/>
                    <a:pt x="95870" y="448"/>
                  </a:cubicBezTo>
                  <a:cubicBezTo>
                    <a:pt x="93487" y="147"/>
                    <a:pt x="91219" y="1"/>
                    <a:pt x="89062" y="1"/>
                  </a:cubicBezTo>
                  <a:close/>
                </a:path>
              </a:pathLst>
            </a:custGeom>
            <a:solidFill>
              <a:srgbClr val="32A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2044500" y="252450"/>
              <a:ext cx="3570575" cy="5207025"/>
            </a:xfrm>
            <a:custGeom>
              <a:avLst/>
              <a:gdLst/>
              <a:ahLst/>
              <a:cxnLst/>
              <a:rect l="l" t="t" r="r" b="b"/>
              <a:pathLst>
                <a:path w="142823" h="208281" extrusionOk="0">
                  <a:moveTo>
                    <a:pt x="27766" y="56497"/>
                  </a:moveTo>
                  <a:cubicBezTo>
                    <a:pt x="29908" y="56497"/>
                    <a:pt x="32015" y="56888"/>
                    <a:pt x="34021" y="57618"/>
                  </a:cubicBezTo>
                  <a:lnTo>
                    <a:pt x="34021" y="57805"/>
                  </a:lnTo>
                  <a:cubicBezTo>
                    <a:pt x="34053" y="58380"/>
                    <a:pt x="34525" y="58729"/>
                    <a:pt x="35007" y="58729"/>
                  </a:cubicBezTo>
                  <a:cubicBezTo>
                    <a:pt x="35294" y="58729"/>
                    <a:pt x="35585" y="58605"/>
                    <a:pt x="35788" y="58332"/>
                  </a:cubicBezTo>
                  <a:cubicBezTo>
                    <a:pt x="37284" y="59029"/>
                    <a:pt x="38711" y="59845"/>
                    <a:pt x="40054" y="60779"/>
                  </a:cubicBezTo>
                  <a:cubicBezTo>
                    <a:pt x="40105" y="61918"/>
                    <a:pt x="40224" y="63040"/>
                    <a:pt x="40428" y="64161"/>
                  </a:cubicBezTo>
                  <a:cubicBezTo>
                    <a:pt x="40495" y="64551"/>
                    <a:pt x="40803" y="64726"/>
                    <a:pt x="41126" y="64726"/>
                  </a:cubicBezTo>
                  <a:cubicBezTo>
                    <a:pt x="41538" y="64726"/>
                    <a:pt x="41974" y="64443"/>
                    <a:pt x="41974" y="63958"/>
                  </a:cubicBezTo>
                  <a:cubicBezTo>
                    <a:pt x="41974" y="63346"/>
                    <a:pt x="41991" y="62751"/>
                    <a:pt x="42008" y="62173"/>
                  </a:cubicBezTo>
                  <a:cubicBezTo>
                    <a:pt x="45050" y="64450"/>
                    <a:pt x="47889" y="67068"/>
                    <a:pt x="50761" y="69345"/>
                  </a:cubicBezTo>
                  <a:cubicBezTo>
                    <a:pt x="50829" y="73628"/>
                    <a:pt x="51118" y="77945"/>
                    <a:pt x="51543" y="82244"/>
                  </a:cubicBezTo>
                  <a:cubicBezTo>
                    <a:pt x="40360" y="75055"/>
                    <a:pt x="30146" y="67527"/>
                    <a:pt x="20527" y="58230"/>
                  </a:cubicBezTo>
                  <a:cubicBezTo>
                    <a:pt x="22413" y="57142"/>
                    <a:pt x="24792" y="56497"/>
                    <a:pt x="27766" y="56497"/>
                  </a:cubicBezTo>
                  <a:close/>
                  <a:moveTo>
                    <a:pt x="18606" y="59607"/>
                  </a:moveTo>
                  <a:cubicBezTo>
                    <a:pt x="27614" y="70246"/>
                    <a:pt x="39323" y="80001"/>
                    <a:pt x="51916" y="86051"/>
                  </a:cubicBezTo>
                  <a:cubicBezTo>
                    <a:pt x="52188" y="88329"/>
                    <a:pt x="52528" y="90623"/>
                    <a:pt x="52885" y="92900"/>
                  </a:cubicBezTo>
                  <a:cubicBezTo>
                    <a:pt x="37641" y="87734"/>
                    <a:pt x="24962" y="78896"/>
                    <a:pt x="15309" y="66167"/>
                  </a:cubicBezTo>
                  <a:lnTo>
                    <a:pt x="15309" y="66133"/>
                  </a:lnTo>
                  <a:cubicBezTo>
                    <a:pt x="16465" y="66116"/>
                    <a:pt x="16941" y="64484"/>
                    <a:pt x="15819" y="64093"/>
                  </a:cubicBezTo>
                  <a:cubicBezTo>
                    <a:pt x="16346" y="62394"/>
                    <a:pt x="17314" y="60847"/>
                    <a:pt x="18606" y="59607"/>
                  </a:cubicBezTo>
                  <a:close/>
                  <a:moveTo>
                    <a:pt x="15122" y="69124"/>
                  </a:moveTo>
                  <a:lnTo>
                    <a:pt x="15122" y="69124"/>
                  </a:lnTo>
                  <a:cubicBezTo>
                    <a:pt x="24113" y="82261"/>
                    <a:pt x="37471" y="92050"/>
                    <a:pt x="53004" y="96214"/>
                  </a:cubicBezTo>
                  <a:cubicBezTo>
                    <a:pt x="53129" y="96239"/>
                    <a:pt x="53244" y="96255"/>
                    <a:pt x="53357" y="96255"/>
                  </a:cubicBezTo>
                  <a:cubicBezTo>
                    <a:pt x="53398" y="96255"/>
                    <a:pt x="53439" y="96253"/>
                    <a:pt x="53480" y="96248"/>
                  </a:cubicBezTo>
                  <a:cubicBezTo>
                    <a:pt x="53820" y="98084"/>
                    <a:pt x="54143" y="99919"/>
                    <a:pt x="54551" y="101738"/>
                  </a:cubicBezTo>
                  <a:cubicBezTo>
                    <a:pt x="39323" y="99596"/>
                    <a:pt x="25234" y="92543"/>
                    <a:pt x="17671" y="78437"/>
                  </a:cubicBezTo>
                  <a:cubicBezTo>
                    <a:pt x="17162" y="77452"/>
                    <a:pt x="16703" y="76415"/>
                    <a:pt x="16346" y="75344"/>
                  </a:cubicBezTo>
                  <a:cubicBezTo>
                    <a:pt x="16465" y="74936"/>
                    <a:pt x="16312" y="74495"/>
                    <a:pt x="15972" y="74257"/>
                  </a:cubicBezTo>
                  <a:cubicBezTo>
                    <a:pt x="15479" y="72591"/>
                    <a:pt x="15190" y="70858"/>
                    <a:pt x="15122" y="69124"/>
                  </a:cubicBezTo>
                  <a:close/>
                  <a:moveTo>
                    <a:pt x="99197" y="15215"/>
                  </a:moveTo>
                  <a:lnTo>
                    <a:pt x="99197" y="15215"/>
                  </a:lnTo>
                  <a:cubicBezTo>
                    <a:pt x="107881" y="19515"/>
                    <a:pt x="113592" y="29321"/>
                    <a:pt x="117279" y="39994"/>
                  </a:cubicBezTo>
                  <a:cubicBezTo>
                    <a:pt x="117177" y="40113"/>
                    <a:pt x="117059" y="40215"/>
                    <a:pt x="116940" y="40317"/>
                  </a:cubicBezTo>
                  <a:cubicBezTo>
                    <a:pt x="115930" y="41279"/>
                    <a:pt x="116855" y="42558"/>
                    <a:pt x="117947" y="42558"/>
                  </a:cubicBezTo>
                  <a:cubicBezTo>
                    <a:pt x="118013" y="42558"/>
                    <a:pt x="118079" y="42553"/>
                    <a:pt x="118146" y="42544"/>
                  </a:cubicBezTo>
                  <a:cubicBezTo>
                    <a:pt x="120933" y="51449"/>
                    <a:pt x="122429" y="60694"/>
                    <a:pt x="123058" y="67679"/>
                  </a:cubicBezTo>
                  <a:cubicBezTo>
                    <a:pt x="123755" y="75412"/>
                    <a:pt x="123942" y="83179"/>
                    <a:pt x="123602" y="90929"/>
                  </a:cubicBezTo>
                  <a:lnTo>
                    <a:pt x="123449" y="90929"/>
                  </a:lnTo>
                  <a:cubicBezTo>
                    <a:pt x="121800" y="90946"/>
                    <a:pt x="121800" y="93444"/>
                    <a:pt x="123449" y="93461"/>
                  </a:cubicBezTo>
                  <a:lnTo>
                    <a:pt x="123517" y="93461"/>
                  </a:lnTo>
                  <a:cubicBezTo>
                    <a:pt x="122701" y="107397"/>
                    <a:pt x="120373" y="121214"/>
                    <a:pt x="116532" y="134640"/>
                  </a:cubicBezTo>
                  <a:cubicBezTo>
                    <a:pt x="116464" y="134895"/>
                    <a:pt x="116430" y="135167"/>
                    <a:pt x="116447" y="135422"/>
                  </a:cubicBezTo>
                  <a:cubicBezTo>
                    <a:pt x="116056" y="135456"/>
                    <a:pt x="115665" y="135473"/>
                    <a:pt x="115274" y="135490"/>
                  </a:cubicBezTo>
                  <a:lnTo>
                    <a:pt x="115274" y="135490"/>
                  </a:lnTo>
                  <a:cubicBezTo>
                    <a:pt x="120763" y="95399"/>
                    <a:pt x="115104" y="52418"/>
                    <a:pt x="99197" y="15215"/>
                  </a:cubicBezTo>
                  <a:close/>
                  <a:moveTo>
                    <a:pt x="88956" y="12911"/>
                  </a:moveTo>
                  <a:cubicBezTo>
                    <a:pt x="89803" y="12911"/>
                    <a:pt x="90651" y="12959"/>
                    <a:pt x="91498" y="13040"/>
                  </a:cubicBezTo>
                  <a:cubicBezTo>
                    <a:pt x="91515" y="13635"/>
                    <a:pt x="91481" y="14247"/>
                    <a:pt x="91549" y="14825"/>
                  </a:cubicBezTo>
                  <a:cubicBezTo>
                    <a:pt x="91626" y="15562"/>
                    <a:pt x="92205" y="15940"/>
                    <a:pt x="92763" y="15940"/>
                  </a:cubicBezTo>
                  <a:cubicBezTo>
                    <a:pt x="93313" y="15940"/>
                    <a:pt x="93843" y="15574"/>
                    <a:pt x="93860" y="14825"/>
                  </a:cubicBezTo>
                  <a:cubicBezTo>
                    <a:pt x="93877" y="14332"/>
                    <a:pt x="93928" y="13890"/>
                    <a:pt x="93962" y="13414"/>
                  </a:cubicBezTo>
                  <a:cubicBezTo>
                    <a:pt x="94727" y="13584"/>
                    <a:pt x="95492" y="13771"/>
                    <a:pt x="96240" y="14009"/>
                  </a:cubicBezTo>
                  <a:cubicBezTo>
                    <a:pt x="109853" y="54134"/>
                    <a:pt x="114781" y="93563"/>
                    <a:pt x="111297" y="135677"/>
                  </a:cubicBezTo>
                  <a:cubicBezTo>
                    <a:pt x="105859" y="135966"/>
                    <a:pt x="100437" y="136255"/>
                    <a:pt x="95016" y="136476"/>
                  </a:cubicBezTo>
                  <a:cubicBezTo>
                    <a:pt x="91736" y="95263"/>
                    <a:pt x="90512" y="54168"/>
                    <a:pt x="88286" y="12921"/>
                  </a:cubicBezTo>
                  <a:cubicBezTo>
                    <a:pt x="88509" y="12914"/>
                    <a:pt x="88733" y="12911"/>
                    <a:pt x="88956" y="12911"/>
                  </a:cubicBezTo>
                  <a:close/>
                  <a:moveTo>
                    <a:pt x="84955" y="13261"/>
                  </a:moveTo>
                  <a:lnTo>
                    <a:pt x="84955" y="13261"/>
                  </a:lnTo>
                  <a:cubicBezTo>
                    <a:pt x="83629" y="53981"/>
                    <a:pt x="87521" y="96282"/>
                    <a:pt x="93401" y="136561"/>
                  </a:cubicBezTo>
                  <a:cubicBezTo>
                    <a:pt x="89425" y="136731"/>
                    <a:pt x="85448" y="136833"/>
                    <a:pt x="81471" y="136969"/>
                  </a:cubicBezTo>
                  <a:cubicBezTo>
                    <a:pt x="77528" y="115844"/>
                    <a:pt x="74554" y="94600"/>
                    <a:pt x="73211" y="73135"/>
                  </a:cubicBezTo>
                  <a:cubicBezTo>
                    <a:pt x="72022" y="54015"/>
                    <a:pt x="68674" y="30613"/>
                    <a:pt x="80689" y="14264"/>
                  </a:cubicBezTo>
                  <a:cubicBezTo>
                    <a:pt x="80961" y="14162"/>
                    <a:pt x="81216" y="14077"/>
                    <a:pt x="81488" y="14009"/>
                  </a:cubicBezTo>
                  <a:cubicBezTo>
                    <a:pt x="82627" y="13686"/>
                    <a:pt x="83782" y="13448"/>
                    <a:pt x="84955" y="13261"/>
                  </a:cubicBezTo>
                  <a:close/>
                  <a:moveTo>
                    <a:pt x="76440" y="15895"/>
                  </a:moveTo>
                  <a:lnTo>
                    <a:pt x="76440" y="15895"/>
                  </a:lnTo>
                  <a:cubicBezTo>
                    <a:pt x="66617" y="29101"/>
                    <a:pt x="68674" y="48611"/>
                    <a:pt x="69336" y="64144"/>
                  </a:cubicBezTo>
                  <a:cubicBezTo>
                    <a:pt x="70356" y="88634"/>
                    <a:pt x="73313" y="113022"/>
                    <a:pt x="78140" y="137071"/>
                  </a:cubicBezTo>
                  <a:cubicBezTo>
                    <a:pt x="75828" y="137156"/>
                    <a:pt x="73483" y="137258"/>
                    <a:pt x="71155" y="137309"/>
                  </a:cubicBezTo>
                  <a:cubicBezTo>
                    <a:pt x="71121" y="137258"/>
                    <a:pt x="71155" y="137224"/>
                    <a:pt x="71121" y="137173"/>
                  </a:cubicBezTo>
                  <a:lnTo>
                    <a:pt x="71138" y="137156"/>
                  </a:lnTo>
                  <a:cubicBezTo>
                    <a:pt x="69149" y="131972"/>
                    <a:pt x="67331" y="126772"/>
                    <a:pt x="65614" y="121554"/>
                  </a:cubicBezTo>
                  <a:cubicBezTo>
                    <a:pt x="65631" y="121214"/>
                    <a:pt x="65529" y="120891"/>
                    <a:pt x="65326" y="120636"/>
                  </a:cubicBezTo>
                  <a:cubicBezTo>
                    <a:pt x="64782" y="118954"/>
                    <a:pt x="64204" y="117288"/>
                    <a:pt x="63694" y="115606"/>
                  </a:cubicBezTo>
                  <a:cubicBezTo>
                    <a:pt x="64153" y="115317"/>
                    <a:pt x="64578" y="114994"/>
                    <a:pt x="64969" y="114654"/>
                  </a:cubicBezTo>
                  <a:cubicBezTo>
                    <a:pt x="65651" y="114063"/>
                    <a:pt x="65089" y="112864"/>
                    <a:pt x="64273" y="112864"/>
                  </a:cubicBezTo>
                  <a:cubicBezTo>
                    <a:pt x="64174" y="112864"/>
                    <a:pt x="64071" y="112882"/>
                    <a:pt x="63966" y="112921"/>
                  </a:cubicBezTo>
                  <a:cubicBezTo>
                    <a:pt x="63643" y="113056"/>
                    <a:pt x="63320" y="113175"/>
                    <a:pt x="62997" y="113311"/>
                  </a:cubicBezTo>
                  <a:cubicBezTo>
                    <a:pt x="59275" y="100361"/>
                    <a:pt x="56726" y="87173"/>
                    <a:pt x="56063" y="73458"/>
                  </a:cubicBezTo>
                  <a:cubicBezTo>
                    <a:pt x="55638" y="64552"/>
                    <a:pt x="55706" y="53641"/>
                    <a:pt x="57865" y="43529"/>
                  </a:cubicBezTo>
                  <a:lnTo>
                    <a:pt x="59003" y="44056"/>
                  </a:lnTo>
                  <a:cubicBezTo>
                    <a:pt x="59164" y="44131"/>
                    <a:pt x="59321" y="44164"/>
                    <a:pt x="59471" y="44164"/>
                  </a:cubicBezTo>
                  <a:cubicBezTo>
                    <a:pt x="60414" y="44164"/>
                    <a:pt x="61038" y="42849"/>
                    <a:pt x="60040" y="42306"/>
                  </a:cubicBezTo>
                  <a:lnTo>
                    <a:pt x="58341" y="41354"/>
                  </a:lnTo>
                  <a:cubicBezTo>
                    <a:pt x="58901" y="39094"/>
                    <a:pt x="59598" y="36867"/>
                    <a:pt x="60431" y="34675"/>
                  </a:cubicBezTo>
                  <a:cubicBezTo>
                    <a:pt x="60465" y="34624"/>
                    <a:pt x="60482" y="34573"/>
                    <a:pt x="60499" y="34522"/>
                  </a:cubicBezTo>
                  <a:cubicBezTo>
                    <a:pt x="63575" y="26500"/>
                    <a:pt x="68521" y="19685"/>
                    <a:pt x="76440" y="15895"/>
                  </a:cubicBezTo>
                  <a:close/>
                  <a:moveTo>
                    <a:pt x="129312" y="139654"/>
                  </a:moveTo>
                  <a:lnTo>
                    <a:pt x="129312" y="139654"/>
                  </a:lnTo>
                  <a:cubicBezTo>
                    <a:pt x="129278" y="139773"/>
                    <a:pt x="129244" y="139892"/>
                    <a:pt x="129227" y="139994"/>
                  </a:cubicBezTo>
                  <a:cubicBezTo>
                    <a:pt x="129193" y="140861"/>
                    <a:pt x="129176" y="141744"/>
                    <a:pt x="129159" y="142628"/>
                  </a:cubicBezTo>
                  <a:cubicBezTo>
                    <a:pt x="128887" y="142900"/>
                    <a:pt x="128717" y="143274"/>
                    <a:pt x="128666" y="143665"/>
                  </a:cubicBezTo>
                  <a:cubicBezTo>
                    <a:pt x="127786" y="150461"/>
                    <a:pt x="123952" y="157538"/>
                    <a:pt x="116280" y="157538"/>
                  </a:cubicBezTo>
                  <a:cubicBezTo>
                    <a:pt x="115952" y="157538"/>
                    <a:pt x="115617" y="157525"/>
                    <a:pt x="115274" y="157499"/>
                  </a:cubicBezTo>
                  <a:cubicBezTo>
                    <a:pt x="107779" y="156938"/>
                    <a:pt x="102953" y="148712"/>
                    <a:pt x="104363" y="141812"/>
                  </a:cubicBezTo>
                  <a:cubicBezTo>
                    <a:pt x="104363" y="141812"/>
                    <a:pt x="104363" y="141812"/>
                    <a:pt x="104363" y="141795"/>
                  </a:cubicBezTo>
                  <a:cubicBezTo>
                    <a:pt x="112725" y="141268"/>
                    <a:pt x="121052" y="140572"/>
                    <a:pt x="129312" y="139654"/>
                  </a:cubicBezTo>
                  <a:close/>
                  <a:moveTo>
                    <a:pt x="99843" y="142067"/>
                  </a:moveTo>
                  <a:cubicBezTo>
                    <a:pt x="100423" y="149626"/>
                    <a:pt x="96006" y="158382"/>
                    <a:pt x="87461" y="158382"/>
                  </a:cubicBezTo>
                  <a:cubicBezTo>
                    <a:pt x="87246" y="158382"/>
                    <a:pt x="87028" y="158377"/>
                    <a:pt x="86807" y="158365"/>
                  </a:cubicBezTo>
                  <a:cubicBezTo>
                    <a:pt x="80451" y="158043"/>
                    <a:pt x="75998" y="152842"/>
                    <a:pt x="74877" y="147013"/>
                  </a:cubicBezTo>
                  <a:cubicBezTo>
                    <a:pt x="74860" y="146197"/>
                    <a:pt x="74775" y="145381"/>
                    <a:pt x="74622" y="144582"/>
                  </a:cubicBezTo>
                  <a:cubicBezTo>
                    <a:pt x="74588" y="144022"/>
                    <a:pt x="74605" y="143461"/>
                    <a:pt x="74656" y="142883"/>
                  </a:cubicBezTo>
                  <a:cubicBezTo>
                    <a:pt x="83068" y="142832"/>
                    <a:pt x="91464" y="142543"/>
                    <a:pt x="99843" y="142067"/>
                  </a:cubicBezTo>
                  <a:close/>
                  <a:moveTo>
                    <a:pt x="50506" y="142509"/>
                  </a:moveTo>
                  <a:cubicBezTo>
                    <a:pt x="57015" y="142781"/>
                    <a:pt x="63558" y="142917"/>
                    <a:pt x="70118" y="142934"/>
                  </a:cubicBezTo>
                  <a:cubicBezTo>
                    <a:pt x="70118" y="143053"/>
                    <a:pt x="70135" y="143155"/>
                    <a:pt x="70169" y="143274"/>
                  </a:cubicBezTo>
                  <a:cubicBezTo>
                    <a:pt x="72581" y="150041"/>
                    <a:pt x="68191" y="159153"/>
                    <a:pt x="60286" y="159153"/>
                  </a:cubicBezTo>
                  <a:cubicBezTo>
                    <a:pt x="60171" y="159153"/>
                    <a:pt x="60055" y="159151"/>
                    <a:pt x="59938" y="159147"/>
                  </a:cubicBezTo>
                  <a:cubicBezTo>
                    <a:pt x="51797" y="158858"/>
                    <a:pt x="48093" y="149222"/>
                    <a:pt x="50506" y="142509"/>
                  </a:cubicBezTo>
                  <a:close/>
                  <a:moveTo>
                    <a:pt x="102511" y="151975"/>
                  </a:moveTo>
                  <a:cubicBezTo>
                    <a:pt x="104720" y="156938"/>
                    <a:pt x="109241" y="160813"/>
                    <a:pt x="115002" y="161357"/>
                  </a:cubicBezTo>
                  <a:cubicBezTo>
                    <a:pt x="115402" y="161395"/>
                    <a:pt x="115803" y="161414"/>
                    <a:pt x="116206" y="161414"/>
                  </a:cubicBezTo>
                  <a:cubicBezTo>
                    <a:pt x="120996" y="161414"/>
                    <a:pt x="125939" y="158771"/>
                    <a:pt x="129074" y="154898"/>
                  </a:cubicBezTo>
                  <a:lnTo>
                    <a:pt x="129074" y="154898"/>
                  </a:lnTo>
                  <a:cubicBezTo>
                    <a:pt x="128989" y="162665"/>
                    <a:pt x="128564" y="170483"/>
                    <a:pt x="126270" y="177553"/>
                  </a:cubicBezTo>
                  <a:cubicBezTo>
                    <a:pt x="121664" y="191710"/>
                    <a:pt x="107779" y="202655"/>
                    <a:pt x="92807" y="203080"/>
                  </a:cubicBezTo>
                  <a:cubicBezTo>
                    <a:pt x="92377" y="203092"/>
                    <a:pt x="91951" y="203098"/>
                    <a:pt x="91528" y="203098"/>
                  </a:cubicBezTo>
                  <a:cubicBezTo>
                    <a:pt x="65511" y="203098"/>
                    <a:pt x="52489" y="180628"/>
                    <a:pt x="50098" y="157516"/>
                  </a:cubicBezTo>
                  <a:lnTo>
                    <a:pt x="50098" y="157516"/>
                  </a:lnTo>
                  <a:cubicBezTo>
                    <a:pt x="52511" y="160541"/>
                    <a:pt x="55978" y="162665"/>
                    <a:pt x="59938" y="162835"/>
                  </a:cubicBezTo>
                  <a:cubicBezTo>
                    <a:pt x="60128" y="162844"/>
                    <a:pt x="60318" y="162848"/>
                    <a:pt x="60506" y="162848"/>
                  </a:cubicBezTo>
                  <a:cubicBezTo>
                    <a:pt x="66441" y="162848"/>
                    <a:pt x="71379" y="158743"/>
                    <a:pt x="73619" y="153505"/>
                  </a:cubicBezTo>
                  <a:cubicBezTo>
                    <a:pt x="76151" y="158128"/>
                    <a:pt x="80672" y="161663"/>
                    <a:pt x="86111" y="162138"/>
                  </a:cubicBezTo>
                  <a:cubicBezTo>
                    <a:pt x="86518" y="162175"/>
                    <a:pt x="86925" y="162193"/>
                    <a:pt x="87331" y="162193"/>
                  </a:cubicBezTo>
                  <a:cubicBezTo>
                    <a:pt x="93737" y="162193"/>
                    <a:pt x="99778" y="157745"/>
                    <a:pt x="102511" y="151975"/>
                  </a:cubicBezTo>
                  <a:close/>
                  <a:moveTo>
                    <a:pt x="95143" y="1"/>
                  </a:moveTo>
                  <a:cubicBezTo>
                    <a:pt x="94717" y="1"/>
                    <a:pt x="94301" y="194"/>
                    <a:pt x="94064" y="651"/>
                  </a:cubicBezTo>
                  <a:cubicBezTo>
                    <a:pt x="92875" y="2911"/>
                    <a:pt x="92127" y="5511"/>
                    <a:pt x="91736" y="8179"/>
                  </a:cubicBezTo>
                  <a:cubicBezTo>
                    <a:pt x="90572" y="8039"/>
                    <a:pt x="89402" y="7969"/>
                    <a:pt x="88232" y="7969"/>
                  </a:cubicBezTo>
                  <a:cubicBezTo>
                    <a:pt x="86720" y="7969"/>
                    <a:pt x="85209" y="8085"/>
                    <a:pt x="83714" y="8315"/>
                  </a:cubicBezTo>
                  <a:cubicBezTo>
                    <a:pt x="70254" y="10338"/>
                    <a:pt x="61740" y="19719"/>
                    <a:pt x="56760" y="31174"/>
                  </a:cubicBezTo>
                  <a:cubicBezTo>
                    <a:pt x="55927" y="30511"/>
                    <a:pt x="55163" y="29780"/>
                    <a:pt x="54449" y="28999"/>
                  </a:cubicBezTo>
                  <a:cubicBezTo>
                    <a:pt x="52800" y="27129"/>
                    <a:pt x="51882" y="25005"/>
                    <a:pt x="50744" y="22829"/>
                  </a:cubicBezTo>
                  <a:cubicBezTo>
                    <a:pt x="50519" y="22397"/>
                    <a:pt x="50147" y="22215"/>
                    <a:pt x="49767" y="22215"/>
                  </a:cubicBezTo>
                  <a:cubicBezTo>
                    <a:pt x="49026" y="22215"/>
                    <a:pt x="48253" y="22905"/>
                    <a:pt x="48466" y="23781"/>
                  </a:cubicBezTo>
                  <a:cubicBezTo>
                    <a:pt x="49435" y="27673"/>
                    <a:pt x="52426" y="31072"/>
                    <a:pt x="55876" y="33298"/>
                  </a:cubicBezTo>
                  <a:cubicBezTo>
                    <a:pt x="55163" y="35151"/>
                    <a:pt x="54517" y="37037"/>
                    <a:pt x="53973" y="38958"/>
                  </a:cubicBezTo>
                  <a:cubicBezTo>
                    <a:pt x="51169" y="37445"/>
                    <a:pt x="48330" y="35967"/>
                    <a:pt x="45441" y="34692"/>
                  </a:cubicBezTo>
                  <a:cubicBezTo>
                    <a:pt x="45257" y="34612"/>
                    <a:pt x="45077" y="34577"/>
                    <a:pt x="44905" y="34577"/>
                  </a:cubicBezTo>
                  <a:cubicBezTo>
                    <a:pt x="43792" y="34577"/>
                    <a:pt x="43057" y="36071"/>
                    <a:pt x="44235" y="36748"/>
                  </a:cubicBezTo>
                  <a:cubicBezTo>
                    <a:pt x="47158" y="38431"/>
                    <a:pt x="50234" y="39943"/>
                    <a:pt x="53310" y="41388"/>
                  </a:cubicBezTo>
                  <a:cubicBezTo>
                    <a:pt x="52171" y="45960"/>
                    <a:pt x="51424" y="50633"/>
                    <a:pt x="51101" y="55341"/>
                  </a:cubicBezTo>
                  <a:cubicBezTo>
                    <a:pt x="50931" y="57856"/>
                    <a:pt x="50829" y="60372"/>
                    <a:pt x="50778" y="62904"/>
                  </a:cubicBezTo>
                  <a:cubicBezTo>
                    <a:pt x="48330" y="60457"/>
                    <a:pt x="45628" y="58281"/>
                    <a:pt x="42739" y="56395"/>
                  </a:cubicBezTo>
                  <a:cubicBezTo>
                    <a:pt x="43436" y="53268"/>
                    <a:pt x="44524" y="50259"/>
                    <a:pt x="46002" y="47421"/>
                  </a:cubicBezTo>
                  <a:cubicBezTo>
                    <a:pt x="46529" y="46379"/>
                    <a:pt x="45677" y="45458"/>
                    <a:pt x="44801" y="45458"/>
                  </a:cubicBezTo>
                  <a:cubicBezTo>
                    <a:pt x="44405" y="45458"/>
                    <a:pt x="44005" y="45646"/>
                    <a:pt x="43725" y="46096"/>
                  </a:cubicBezTo>
                  <a:cubicBezTo>
                    <a:pt x="42042" y="48815"/>
                    <a:pt x="40921" y="51840"/>
                    <a:pt x="40411" y="54984"/>
                  </a:cubicBezTo>
                  <a:cubicBezTo>
                    <a:pt x="39136" y="54287"/>
                    <a:pt x="37811" y="53675"/>
                    <a:pt x="36451" y="53149"/>
                  </a:cubicBezTo>
                  <a:cubicBezTo>
                    <a:pt x="36893" y="50735"/>
                    <a:pt x="37590" y="48390"/>
                    <a:pt x="38558" y="46147"/>
                  </a:cubicBezTo>
                  <a:cubicBezTo>
                    <a:pt x="38966" y="45191"/>
                    <a:pt x="38167" y="44307"/>
                    <a:pt x="37394" y="44307"/>
                  </a:cubicBezTo>
                  <a:cubicBezTo>
                    <a:pt x="37040" y="44307"/>
                    <a:pt x="36692" y="44492"/>
                    <a:pt x="36468" y="44940"/>
                  </a:cubicBezTo>
                  <a:cubicBezTo>
                    <a:pt x="35312" y="47285"/>
                    <a:pt x="34547" y="49801"/>
                    <a:pt x="34225" y="52401"/>
                  </a:cubicBezTo>
                  <a:cubicBezTo>
                    <a:pt x="32101" y="51751"/>
                    <a:pt x="29894" y="51423"/>
                    <a:pt x="27679" y="51423"/>
                  </a:cubicBezTo>
                  <a:cubicBezTo>
                    <a:pt x="26881" y="51423"/>
                    <a:pt x="26082" y="51466"/>
                    <a:pt x="25285" y="51551"/>
                  </a:cubicBezTo>
                  <a:cubicBezTo>
                    <a:pt x="18640" y="52282"/>
                    <a:pt x="12505" y="56123"/>
                    <a:pt x="10194" y="62224"/>
                  </a:cubicBezTo>
                  <a:cubicBezTo>
                    <a:pt x="8358" y="61391"/>
                    <a:pt x="6574" y="60406"/>
                    <a:pt x="4874" y="59301"/>
                  </a:cubicBezTo>
                  <a:cubicBezTo>
                    <a:pt x="4630" y="59143"/>
                    <a:pt x="4393" y="59074"/>
                    <a:pt x="4174" y="59074"/>
                  </a:cubicBezTo>
                  <a:cubicBezTo>
                    <a:pt x="3104" y="59074"/>
                    <a:pt x="2478" y="60725"/>
                    <a:pt x="3565" y="61544"/>
                  </a:cubicBezTo>
                  <a:cubicBezTo>
                    <a:pt x="5367" y="62870"/>
                    <a:pt x="7372" y="63941"/>
                    <a:pt x="9497" y="64688"/>
                  </a:cubicBezTo>
                  <a:cubicBezTo>
                    <a:pt x="9395" y="65164"/>
                    <a:pt x="9327" y="65657"/>
                    <a:pt x="9276" y="66167"/>
                  </a:cubicBezTo>
                  <a:cubicBezTo>
                    <a:pt x="9089" y="68495"/>
                    <a:pt x="9208" y="70841"/>
                    <a:pt x="9633" y="73118"/>
                  </a:cubicBezTo>
                  <a:cubicBezTo>
                    <a:pt x="7049" y="72744"/>
                    <a:pt x="4449" y="72404"/>
                    <a:pt x="1883" y="72132"/>
                  </a:cubicBezTo>
                  <a:cubicBezTo>
                    <a:pt x="1820" y="72125"/>
                    <a:pt x="1759" y="72122"/>
                    <a:pt x="1700" y="72122"/>
                  </a:cubicBezTo>
                  <a:cubicBezTo>
                    <a:pt x="1" y="72122"/>
                    <a:pt x="93" y="74875"/>
                    <a:pt x="1883" y="75072"/>
                  </a:cubicBezTo>
                  <a:cubicBezTo>
                    <a:pt x="4670" y="75412"/>
                    <a:pt x="7474" y="75650"/>
                    <a:pt x="10296" y="75871"/>
                  </a:cubicBezTo>
                  <a:cubicBezTo>
                    <a:pt x="12862" y="84454"/>
                    <a:pt x="19643" y="91881"/>
                    <a:pt x="27834" y="97149"/>
                  </a:cubicBezTo>
                  <a:cubicBezTo>
                    <a:pt x="25353" y="99630"/>
                    <a:pt x="22889" y="102146"/>
                    <a:pt x="20646" y="104797"/>
                  </a:cubicBezTo>
                  <a:cubicBezTo>
                    <a:pt x="19760" y="105839"/>
                    <a:pt x="20641" y="107220"/>
                    <a:pt x="21674" y="107220"/>
                  </a:cubicBezTo>
                  <a:cubicBezTo>
                    <a:pt x="21989" y="107220"/>
                    <a:pt x="22319" y="107091"/>
                    <a:pt x="22617" y="106785"/>
                  </a:cubicBezTo>
                  <a:cubicBezTo>
                    <a:pt x="25183" y="104134"/>
                    <a:pt x="27580" y="101279"/>
                    <a:pt x="29908" y="98424"/>
                  </a:cubicBezTo>
                  <a:cubicBezTo>
                    <a:pt x="31828" y="99528"/>
                    <a:pt x="33800" y="100531"/>
                    <a:pt x="35822" y="101415"/>
                  </a:cubicBezTo>
                  <a:cubicBezTo>
                    <a:pt x="35312" y="103624"/>
                    <a:pt x="34904" y="105851"/>
                    <a:pt x="34632" y="108111"/>
                  </a:cubicBezTo>
                  <a:cubicBezTo>
                    <a:pt x="34528" y="108992"/>
                    <a:pt x="35306" y="109493"/>
                    <a:pt x="36070" y="109493"/>
                  </a:cubicBezTo>
                  <a:cubicBezTo>
                    <a:pt x="36678" y="109493"/>
                    <a:pt x="37277" y="109177"/>
                    <a:pt x="37420" y="108485"/>
                  </a:cubicBezTo>
                  <a:cubicBezTo>
                    <a:pt x="37811" y="106479"/>
                    <a:pt x="38082" y="104440"/>
                    <a:pt x="38252" y="102401"/>
                  </a:cubicBezTo>
                  <a:cubicBezTo>
                    <a:pt x="43535" y="104412"/>
                    <a:pt x="48929" y="105550"/>
                    <a:pt x="53869" y="105550"/>
                  </a:cubicBezTo>
                  <a:cubicBezTo>
                    <a:pt x="54396" y="105550"/>
                    <a:pt x="54918" y="105537"/>
                    <a:pt x="55434" y="105511"/>
                  </a:cubicBezTo>
                  <a:cubicBezTo>
                    <a:pt x="56199" y="108655"/>
                    <a:pt x="57100" y="111782"/>
                    <a:pt x="58052" y="114875"/>
                  </a:cubicBezTo>
                  <a:cubicBezTo>
                    <a:pt x="57763" y="114926"/>
                    <a:pt x="57474" y="115011"/>
                    <a:pt x="57168" y="115028"/>
                  </a:cubicBezTo>
                  <a:cubicBezTo>
                    <a:pt x="56699" y="115077"/>
                    <a:pt x="56235" y="115099"/>
                    <a:pt x="55774" y="115099"/>
                  </a:cubicBezTo>
                  <a:cubicBezTo>
                    <a:pt x="53849" y="115099"/>
                    <a:pt x="51984" y="114715"/>
                    <a:pt x="50064" y="114331"/>
                  </a:cubicBezTo>
                  <a:cubicBezTo>
                    <a:pt x="49975" y="114313"/>
                    <a:pt x="49888" y="114305"/>
                    <a:pt x="49802" y="114305"/>
                  </a:cubicBezTo>
                  <a:cubicBezTo>
                    <a:pt x="48503" y="114305"/>
                    <a:pt x="47575" y="116242"/>
                    <a:pt x="48993" y="116863"/>
                  </a:cubicBezTo>
                  <a:cubicBezTo>
                    <a:pt x="50815" y="117638"/>
                    <a:pt x="52900" y="118019"/>
                    <a:pt x="55016" y="118019"/>
                  </a:cubicBezTo>
                  <a:cubicBezTo>
                    <a:pt x="56335" y="118019"/>
                    <a:pt x="57666" y="117871"/>
                    <a:pt x="58952" y="117577"/>
                  </a:cubicBezTo>
                  <a:cubicBezTo>
                    <a:pt x="59343" y="118733"/>
                    <a:pt x="59751" y="119889"/>
                    <a:pt x="60159" y="121027"/>
                  </a:cubicBezTo>
                  <a:cubicBezTo>
                    <a:pt x="57729" y="121707"/>
                    <a:pt x="55366" y="122625"/>
                    <a:pt x="53123" y="123763"/>
                  </a:cubicBezTo>
                  <a:cubicBezTo>
                    <a:pt x="51539" y="124563"/>
                    <a:pt x="52444" y="126839"/>
                    <a:pt x="53995" y="126839"/>
                  </a:cubicBezTo>
                  <a:cubicBezTo>
                    <a:pt x="54125" y="126839"/>
                    <a:pt x="54260" y="126823"/>
                    <a:pt x="54398" y="126789"/>
                  </a:cubicBezTo>
                  <a:cubicBezTo>
                    <a:pt x="55859" y="126432"/>
                    <a:pt x="57321" y="126041"/>
                    <a:pt x="58782" y="125667"/>
                  </a:cubicBezTo>
                  <a:cubicBezTo>
                    <a:pt x="59530" y="125514"/>
                    <a:pt x="60023" y="124800"/>
                    <a:pt x="59904" y="124052"/>
                  </a:cubicBezTo>
                  <a:cubicBezTo>
                    <a:pt x="60295" y="123882"/>
                    <a:pt x="60686" y="123746"/>
                    <a:pt x="61094" y="123610"/>
                  </a:cubicBezTo>
                  <a:cubicBezTo>
                    <a:pt x="62827" y="128318"/>
                    <a:pt x="64833" y="132924"/>
                    <a:pt x="67076" y="137410"/>
                  </a:cubicBezTo>
                  <a:cubicBezTo>
                    <a:pt x="60499" y="137580"/>
                    <a:pt x="53905" y="137716"/>
                    <a:pt x="47294" y="137818"/>
                  </a:cubicBezTo>
                  <a:cubicBezTo>
                    <a:pt x="44914" y="137852"/>
                    <a:pt x="44507" y="140674"/>
                    <a:pt x="45968" y="141846"/>
                  </a:cubicBezTo>
                  <a:cubicBezTo>
                    <a:pt x="39850" y="171452"/>
                    <a:pt x="57389" y="208195"/>
                    <a:pt x="91039" y="208280"/>
                  </a:cubicBezTo>
                  <a:cubicBezTo>
                    <a:pt x="91073" y="208280"/>
                    <a:pt x="91107" y="208280"/>
                    <a:pt x="91141" y="208280"/>
                  </a:cubicBezTo>
                  <a:cubicBezTo>
                    <a:pt x="104444" y="208280"/>
                    <a:pt x="116960" y="201676"/>
                    <a:pt x="124893" y="191030"/>
                  </a:cubicBezTo>
                  <a:cubicBezTo>
                    <a:pt x="135736" y="176465"/>
                    <a:pt x="133901" y="157210"/>
                    <a:pt x="134292" y="139994"/>
                  </a:cubicBezTo>
                  <a:cubicBezTo>
                    <a:pt x="134359" y="139076"/>
                    <a:pt x="133850" y="138226"/>
                    <a:pt x="133000" y="137835"/>
                  </a:cubicBezTo>
                  <a:cubicBezTo>
                    <a:pt x="133575" y="136390"/>
                    <a:pt x="132975" y="134548"/>
                    <a:pt x="131064" y="134548"/>
                  </a:cubicBezTo>
                  <a:cubicBezTo>
                    <a:pt x="130997" y="134548"/>
                    <a:pt x="130928" y="134551"/>
                    <a:pt x="130858" y="134555"/>
                  </a:cubicBezTo>
                  <a:cubicBezTo>
                    <a:pt x="127816" y="134776"/>
                    <a:pt x="124774" y="134929"/>
                    <a:pt x="121732" y="135116"/>
                  </a:cubicBezTo>
                  <a:cubicBezTo>
                    <a:pt x="124655" y="124579"/>
                    <a:pt x="126729" y="113821"/>
                    <a:pt x="127884" y="102961"/>
                  </a:cubicBezTo>
                  <a:cubicBezTo>
                    <a:pt x="131980" y="103675"/>
                    <a:pt x="136076" y="104321"/>
                    <a:pt x="140172" y="105052"/>
                  </a:cubicBezTo>
                  <a:cubicBezTo>
                    <a:pt x="140304" y="105075"/>
                    <a:pt x="140431" y="105086"/>
                    <a:pt x="140552" y="105086"/>
                  </a:cubicBezTo>
                  <a:cubicBezTo>
                    <a:pt x="142514" y="105086"/>
                    <a:pt x="142822" y="102129"/>
                    <a:pt x="140597" y="101857"/>
                  </a:cubicBezTo>
                  <a:cubicBezTo>
                    <a:pt x="136450" y="101330"/>
                    <a:pt x="132303" y="100718"/>
                    <a:pt x="128156" y="100191"/>
                  </a:cubicBezTo>
                  <a:cubicBezTo>
                    <a:pt x="128360" y="97982"/>
                    <a:pt x="128547" y="95755"/>
                    <a:pt x="128666" y="93529"/>
                  </a:cubicBezTo>
                  <a:lnTo>
                    <a:pt x="136943" y="93648"/>
                  </a:lnTo>
                  <a:cubicBezTo>
                    <a:pt x="136948" y="93648"/>
                    <a:pt x="136953" y="93648"/>
                    <a:pt x="136959" y="93648"/>
                  </a:cubicBezTo>
                  <a:cubicBezTo>
                    <a:pt x="138819" y="93648"/>
                    <a:pt x="138824" y="90725"/>
                    <a:pt x="136975" y="90725"/>
                  </a:cubicBezTo>
                  <a:cubicBezTo>
                    <a:pt x="136964" y="90725"/>
                    <a:pt x="136953" y="90725"/>
                    <a:pt x="136943" y="90725"/>
                  </a:cubicBezTo>
                  <a:lnTo>
                    <a:pt x="128785" y="90844"/>
                  </a:lnTo>
                  <a:cubicBezTo>
                    <a:pt x="129346" y="77316"/>
                    <a:pt x="128411" y="63737"/>
                    <a:pt x="125760" y="50395"/>
                  </a:cubicBezTo>
                  <a:cubicBezTo>
                    <a:pt x="125641" y="49784"/>
                    <a:pt x="125454" y="49138"/>
                    <a:pt x="125318" y="48509"/>
                  </a:cubicBezTo>
                  <a:cubicBezTo>
                    <a:pt x="128224" y="47115"/>
                    <a:pt x="130875" y="45229"/>
                    <a:pt x="133136" y="42918"/>
                  </a:cubicBezTo>
                  <a:cubicBezTo>
                    <a:pt x="134215" y="41839"/>
                    <a:pt x="133086" y="40273"/>
                    <a:pt x="131956" y="40273"/>
                  </a:cubicBezTo>
                  <a:cubicBezTo>
                    <a:pt x="131609" y="40273"/>
                    <a:pt x="131261" y="40421"/>
                    <a:pt x="130977" y="40776"/>
                  </a:cubicBezTo>
                  <a:cubicBezTo>
                    <a:pt x="129244" y="42884"/>
                    <a:pt x="127103" y="44617"/>
                    <a:pt x="124689" y="45892"/>
                  </a:cubicBezTo>
                  <a:cubicBezTo>
                    <a:pt x="124077" y="43614"/>
                    <a:pt x="123415" y="41337"/>
                    <a:pt x="122599" y="39043"/>
                  </a:cubicBezTo>
                  <a:cubicBezTo>
                    <a:pt x="123347" y="38397"/>
                    <a:pt x="124111" y="37768"/>
                    <a:pt x="124859" y="37105"/>
                  </a:cubicBezTo>
                  <a:cubicBezTo>
                    <a:pt x="126627" y="35576"/>
                    <a:pt x="128989" y="34097"/>
                    <a:pt x="130128" y="32041"/>
                  </a:cubicBezTo>
                  <a:cubicBezTo>
                    <a:pt x="130557" y="31286"/>
                    <a:pt x="129981" y="30105"/>
                    <a:pt x="129117" y="30105"/>
                  </a:cubicBezTo>
                  <a:cubicBezTo>
                    <a:pt x="128989" y="30105"/>
                    <a:pt x="128855" y="30131"/>
                    <a:pt x="128717" y="30188"/>
                  </a:cubicBezTo>
                  <a:cubicBezTo>
                    <a:pt x="126491" y="31089"/>
                    <a:pt x="124825" y="33094"/>
                    <a:pt x="123058" y="34692"/>
                  </a:cubicBezTo>
                  <a:cubicBezTo>
                    <a:pt x="122531" y="35168"/>
                    <a:pt x="122021" y="35661"/>
                    <a:pt x="121477" y="36136"/>
                  </a:cubicBezTo>
                  <a:cubicBezTo>
                    <a:pt x="117738" y="26874"/>
                    <a:pt x="112028" y="18105"/>
                    <a:pt x="104227" y="12870"/>
                  </a:cubicBezTo>
                  <a:cubicBezTo>
                    <a:pt x="104261" y="11986"/>
                    <a:pt x="104380" y="11086"/>
                    <a:pt x="104601" y="10219"/>
                  </a:cubicBezTo>
                  <a:cubicBezTo>
                    <a:pt x="104992" y="8638"/>
                    <a:pt x="105825" y="7347"/>
                    <a:pt x="106539" y="5902"/>
                  </a:cubicBezTo>
                  <a:cubicBezTo>
                    <a:pt x="107044" y="4878"/>
                    <a:pt x="106176" y="3694"/>
                    <a:pt x="105230" y="3694"/>
                  </a:cubicBezTo>
                  <a:cubicBezTo>
                    <a:pt x="104904" y="3694"/>
                    <a:pt x="104570" y="3834"/>
                    <a:pt x="104278" y="4169"/>
                  </a:cubicBezTo>
                  <a:cubicBezTo>
                    <a:pt x="102596" y="6106"/>
                    <a:pt x="101797" y="8757"/>
                    <a:pt x="101746" y="11392"/>
                  </a:cubicBezTo>
                  <a:cubicBezTo>
                    <a:pt x="99486" y="10151"/>
                    <a:pt x="97072" y="9216"/>
                    <a:pt x="94574" y="8638"/>
                  </a:cubicBezTo>
                  <a:cubicBezTo>
                    <a:pt x="95067" y="6276"/>
                    <a:pt x="95713" y="3948"/>
                    <a:pt x="96511" y="1670"/>
                  </a:cubicBezTo>
                  <a:cubicBezTo>
                    <a:pt x="96837" y="728"/>
                    <a:pt x="95970" y="1"/>
                    <a:pt x="95143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" name="Google Shape;90;p13"/>
          <p:cNvGrpSpPr/>
          <p:nvPr/>
        </p:nvGrpSpPr>
        <p:grpSpPr>
          <a:xfrm>
            <a:off x="820270" y="4288175"/>
            <a:ext cx="503996" cy="697837"/>
            <a:chOff x="1933850" y="238225"/>
            <a:chExt cx="3769600" cy="5219425"/>
          </a:xfrm>
        </p:grpSpPr>
        <p:sp>
          <p:nvSpPr>
            <p:cNvPr id="91" name="Google Shape;91;p13"/>
            <p:cNvSpPr/>
            <p:nvPr/>
          </p:nvSpPr>
          <p:spPr>
            <a:xfrm>
              <a:off x="1990425" y="520675"/>
              <a:ext cx="3686625" cy="3107800"/>
            </a:xfrm>
            <a:custGeom>
              <a:avLst/>
              <a:gdLst/>
              <a:ahLst/>
              <a:cxnLst/>
              <a:rect l="l" t="t" r="r" b="b"/>
              <a:pathLst>
                <a:path w="147465" h="124312" extrusionOk="0">
                  <a:moveTo>
                    <a:pt x="116281" y="1"/>
                  </a:moveTo>
                  <a:cubicBezTo>
                    <a:pt x="107800" y="1"/>
                    <a:pt x="99130" y="3878"/>
                    <a:pt x="92955" y="10476"/>
                  </a:cubicBezTo>
                  <a:cubicBezTo>
                    <a:pt x="83674" y="5918"/>
                    <a:pt x="73742" y="3461"/>
                    <a:pt x="63930" y="3461"/>
                  </a:cubicBezTo>
                  <a:cubicBezTo>
                    <a:pt x="49770" y="3461"/>
                    <a:pt x="35860" y="8577"/>
                    <a:pt x="24517" y="19878"/>
                  </a:cubicBezTo>
                  <a:cubicBezTo>
                    <a:pt x="0" y="44321"/>
                    <a:pt x="2191" y="80229"/>
                    <a:pt x="15773" y="109528"/>
                  </a:cubicBezTo>
                  <a:cubicBezTo>
                    <a:pt x="17817" y="113928"/>
                    <a:pt x="21158" y="115954"/>
                    <a:pt x="24736" y="116301"/>
                  </a:cubicBezTo>
                  <a:cubicBezTo>
                    <a:pt x="26324" y="118218"/>
                    <a:pt x="28715" y="119642"/>
                    <a:pt x="31855" y="119989"/>
                  </a:cubicBezTo>
                  <a:cubicBezTo>
                    <a:pt x="45481" y="121569"/>
                    <a:pt x="60420" y="124311"/>
                    <a:pt x="74623" y="124311"/>
                  </a:cubicBezTo>
                  <a:cubicBezTo>
                    <a:pt x="78136" y="124311"/>
                    <a:pt x="81604" y="124144"/>
                    <a:pt x="84996" y="123749"/>
                  </a:cubicBezTo>
                  <a:cubicBezTo>
                    <a:pt x="99855" y="122015"/>
                    <a:pt x="107760" y="112394"/>
                    <a:pt x="113437" y="99342"/>
                  </a:cubicBezTo>
                  <a:cubicBezTo>
                    <a:pt x="118840" y="86910"/>
                    <a:pt x="123276" y="73091"/>
                    <a:pt x="123897" y="59802"/>
                  </a:cubicBezTo>
                  <a:cubicBezTo>
                    <a:pt x="139468" y="53303"/>
                    <a:pt x="147464" y="30009"/>
                    <a:pt x="139596" y="14803"/>
                  </a:cubicBezTo>
                  <a:cubicBezTo>
                    <a:pt x="134250" y="4459"/>
                    <a:pt x="125374" y="1"/>
                    <a:pt x="116281" y="1"/>
                  </a:cubicBezTo>
                  <a:close/>
                </a:path>
              </a:pathLst>
            </a:custGeom>
            <a:solidFill>
              <a:srgbClr val="32A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1933850" y="238225"/>
              <a:ext cx="3769600" cy="5219425"/>
            </a:xfrm>
            <a:custGeom>
              <a:avLst/>
              <a:gdLst/>
              <a:ahLst/>
              <a:cxnLst/>
              <a:rect l="l" t="t" r="r" b="b"/>
              <a:pathLst>
                <a:path w="150784" h="208777" extrusionOk="0">
                  <a:moveTo>
                    <a:pt x="114787" y="4470"/>
                  </a:moveTo>
                  <a:cubicBezTo>
                    <a:pt x="116077" y="4470"/>
                    <a:pt x="116844" y="5096"/>
                    <a:pt x="117087" y="6349"/>
                  </a:cubicBezTo>
                  <a:cubicBezTo>
                    <a:pt x="118329" y="8594"/>
                    <a:pt x="118438" y="12008"/>
                    <a:pt x="118310" y="14819"/>
                  </a:cubicBezTo>
                  <a:cubicBezTo>
                    <a:pt x="118167" y="14817"/>
                    <a:pt x="118022" y="14816"/>
                    <a:pt x="117878" y="14816"/>
                  </a:cubicBezTo>
                  <a:cubicBezTo>
                    <a:pt x="116850" y="14816"/>
                    <a:pt x="115812" y="14874"/>
                    <a:pt x="114787" y="15002"/>
                  </a:cubicBezTo>
                  <a:cubicBezTo>
                    <a:pt x="114860" y="14710"/>
                    <a:pt x="114805" y="14399"/>
                    <a:pt x="114641" y="14144"/>
                  </a:cubicBezTo>
                  <a:cubicBezTo>
                    <a:pt x="113929" y="12994"/>
                    <a:pt x="113144" y="11844"/>
                    <a:pt x="112560" y="10620"/>
                  </a:cubicBezTo>
                  <a:cubicBezTo>
                    <a:pt x="111556" y="8886"/>
                    <a:pt x="111392" y="7042"/>
                    <a:pt x="112049" y="5089"/>
                  </a:cubicBezTo>
                  <a:cubicBezTo>
                    <a:pt x="113134" y="4676"/>
                    <a:pt x="114047" y="4470"/>
                    <a:pt x="114787" y="4470"/>
                  </a:cubicBezTo>
                  <a:close/>
                  <a:moveTo>
                    <a:pt x="128688" y="4125"/>
                  </a:moveTo>
                  <a:cubicBezTo>
                    <a:pt x="129317" y="4125"/>
                    <a:pt x="129960" y="4285"/>
                    <a:pt x="130596" y="4651"/>
                  </a:cubicBezTo>
                  <a:cubicBezTo>
                    <a:pt x="134868" y="7134"/>
                    <a:pt x="130943" y="14253"/>
                    <a:pt x="129263" y="17138"/>
                  </a:cubicBezTo>
                  <a:cubicBezTo>
                    <a:pt x="129190" y="17284"/>
                    <a:pt x="129136" y="17448"/>
                    <a:pt x="129099" y="17612"/>
                  </a:cubicBezTo>
                  <a:cubicBezTo>
                    <a:pt x="126817" y="16389"/>
                    <a:pt x="124353" y="15549"/>
                    <a:pt x="121779" y="15129"/>
                  </a:cubicBezTo>
                  <a:cubicBezTo>
                    <a:pt x="121943" y="13067"/>
                    <a:pt x="122126" y="10967"/>
                    <a:pt x="122856" y="9051"/>
                  </a:cubicBezTo>
                  <a:cubicBezTo>
                    <a:pt x="123694" y="6860"/>
                    <a:pt x="126083" y="4125"/>
                    <a:pt x="128688" y="4125"/>
                  </a:cubicBezTo>
                  <a:close/>
                  <a:moveTo>
                    <a:pt x="117874" y="19811"/>
                  </a:moveTo>
                  <a:cubicBezTo>
                    <a:pt x="122607" y="19811"/>
                    <a:pt x="127487" y="21718"/>
                    <a:pt x="131636" y="26119"/>
                  </a:cubicBezTo>
                  <a:cubicBezTo>
                    <a:pt x="134649" y="29295"/>
                    <a:pt x="136401" y="32618"/>
                    <a:pt x="137222" y="35958"/>
                  </a:cubicBezTo>
                  <a:cubicBezTo>
                    <a:pt x="134630" y="36433"/>
                    <a:pt x="132567" y="37510"/>
                    <a:pt x="130012" y="38934"/>
                  </a:cubicBezTo>
                  <a:cubicBezTo>
                    <a:pt x="128918" y="39528"/>
                    <a:pt x="129590" y="41005"/>
                    <a:pt x="130620" y="41005"/>
                  </a:cubicBezTo>
                  <a:cubicBezTo>
                    <a:pt x="130793" y="41005"/>
                    <a:pt x="130975" y="40964"/>
                    <a:pt x="131162" y="40869"/>
                  </a:cubicBezTo>
                  <a:cubicBezTo>
                    <a:pt x="132896" y="39993"/>
                    <a:pt x="135507" y="39518"/>
                    <a:pt x="137752" y="39336"/>
                  </a:cubicBezTo>
                  <a:lnTo>
                    <a:pt x="137752" y="39336"/>
                  </a:lnTo>
                  <a:cubicBezTo>
                    <a:pt x="137825" y="40887"/>
                    <a:pt x="137715" y="42421"/>
                    <a:pt x="137423" y="43954"/>
                  </a:cubicBezTo>
                  <a:cubicBezTo>
                    <a:pt x="135452" y="43279"/>
                    <a:pt x="133444" y="42713"/>
                    <a:pt x="131399" y="42275"/>
                  </a:cubicBezTo>
                  <a:cubicBezTo>
                    <a:pt x="131274" y="42249"/>
                    <a:pt x="131154" y="42237"/>
                    <a:pt x="131038" y="42237"/>
                  </a:cubicBezTo>
                  <a:cubicBezTo>
                    <a:pt x="129350" y="42237"/>
                    <a:pt x="128731" y="44825"/>
                    <a:pt x="130559" y="45287"/>
                  </a:cubicBezTo>
                  <a:cubicBezTo>
                    <a:pt x="132604" y="45816"/>
                    <a:pt x="134594" y="46473"/>
                    <a:pt x="136547" y="47240"/>
                  </a:cubicBezTo>
                  <a:cubicBezTo>
                    <a:pt x="133827" y="54706"/>
                    <a:pt x="127018" y="61187"/>
                    <a:pt x="119041" y="64546"/>
                  </a:cubicBezTo>
                  <a:cubicBezTo>
                    <a:pt x="118730" y="63724"/>
                    <a:pt x="118475" y="62903"/>
                    <a:pt x="118128" y="62063"/>
                  </a:cubicBezTo>
                  <a:cubicBezTo>
                    <a:pt x="113947" y="52114"/>
                    <a:pt x="106791" y="45159"/>
                    <a:pt x="98157" y="40504"/>
                  </a:cubicBezTo>
                  <a:cubicBezTo>
                    <a:pt x="98157" y="37547"/>
                    <a:pt x="98777" y="34608"/>
                    <a:pt x="99982" y="31924"/>
                  </a:cubicBezTo>
                  <a:cubicBezTo>
                    <a:pt x="101607" y="33147"/>
                    <a:pt x="103232" y="34370"/>
                    <a:pt x="104875" y="35539"/>
                  </a:cubicBezTo>
                  <a:cubicBezTo>
                    <a:pt x="105089" y="35692"/>
                    <a:pt x="105312" y="35759"/>
                    <a:pt x="105528" y="35759"/>
                  </a:cubicBezTo>
                  <a:cubicBezTo>
                    <a:pt x="106542" y="35759"/>
                    <a:pt x="107399" y="34285"/>
                    <a:pt x="106481" y="33458"/>
                  </a:cubicBezTo>
                  <a:cubicBezTo>
                    <a:pt x="104838" y="32015"/>
                    <a:pt x="103140" y="30610"/>
                    <a:pt x="101443" y="29222"/>
                  </a:cubicBezTo>
                  <a:cubicBezTo>
                    <a:pt x="102264" y="27926"/>
                    <a:pt x="103213" y="26721"/>
                    <a:pt x="104290" y="25644"/>
                  </a:cubicBezTo>
                  <a:cubicBezTo>
                    <a:pt x="105568" y="26521"/>
                    <a:pt x="106974" y="27233"/>
                    <a:pt x="108453" y="27725"/>
                  </a:cubicBezTo>
                  <a:cubicBezTo>
                    <a:pt x="108613" y="27780"/>
                    <a:pt x="108766" y="27805"/>
                    <a:pt x="108912" y="27805"/>
                  </a:cubicBezTo>
                  <a:cubicBezTo>
                    <a:pt x="110228" y="27805"/>
                    <a:pt x="110883" y="25760"/>
                    <a:pt x="109584" y="24987"/>
                  </a:cubicBezTo>
                  <a:cubicBezTo>
                    <a:pt x="108708" y="24476"/>
                    <a:pt x="107868" y="23928"/>
                    <a:pt x="107047" y="23308"/>
                  </a:cubicBezTo>
                  <a:cubicBezTo>
                    <a:pt x="110240" y="21084"/>
                    <a:pt x="114008" y="19811"/>
                    <a:pt x="117874" y="19811"/>
                  </a:cubicBezTo>
                  <a:close/>
                  <a:moveTo>
                    <a:pt x="63052" y="39084"/>
                  </a:moveTo>
                  <a:cubicBezTo>
                    <a:pt x="64255" y="39084"/>
                    <a:pt x="65461" y="39111"/>
                    <a:pt x="66667" y="39171"/>
                  </a:cubicBezTo>
                  <a:cubicBezTo>
                    <a:pt x="67543" y="39226"/>
                    <a:pt x="68401" y="39299"/>
                    <a:pt x="69259" y="39372"/>
                  </a:cubicBezTo>
                  <a:cubicBezTo>
                    <a:pt x="69314" y="40833"/>
                    <a:pt x="69369" y="42293"/>
                    <a:pt x="69423" y="43753"/>
                  </a:cubicBezTo>
                  <a:cubicBezTo>
                    <a:pt x="69451" y="44666"/>
                    <a:pt x="70140" y="45123"/>
                    <a:pt x="70831" y="45123"/>
                  </a:cubicBezTo>
                  <a:cubicBezTo>
                    <a:pt x="71523" y="45123"/>
                    <a:pt x="72216" y="44666"/>
                    <a:pt x="72253" y="43753"/>
                  </a:cubicBezTo>
                  <a:cubicBezTo>
                    <a:pt x="72290" y="42403"/>
                    <a:pt x="72344" y="41052"/>
                    <a:pt x="72381" y="39701"/>
                  </a:cubicBezTo>
                  <a:cubicBezTo>
                    <a:pt x="91256" y="41983"/>
                    <a:pt x="109292" y="50453"/>
                    <a:pt x="114039" y="70972"/>
                  </a:cubicBezTo>
                  <a:cubicBezTo>
                    <a:pt x="115682" y="78091"/>
                    <a:pt x="115736" y="85138"/>
                    <a:pt x="114787" y="92075"/>
                  </a:cubicBezTo>
                  <a:cubicBezTo>
                    <a:pt x="112925" y="91819"/>
                    <a:pt x="111081" y="91582"/>
                    <a:pt x="109238" y="91308"/>
                  </a:cubicBezTo>
                  <a:cubicBezTo>
                    <a:pt x="109141" y="91293"/>
                    <a:pt x="109047" y="91286"/>
                    <a:pt x="108956" y="91286"/>
                  </a:cubicBezTo>
                  <a:cubicBezTo>
                    <a:pt x="107166" y="91286"/>
                    <a:pt x="106434" y="94047"/>
                    <a:pt x="108380" y="94411"/>
                  </a:cubicBezTo>
                  <a:cubicBezTo>
                    <a:pt x="110333" y="94758"/>
                    <a:pt x="112286" y="95160"/>
                    <a:pt x="114221" y="95543"/>
                  </a:cubicBezTo>
                  <a:cubicBezTo>
                    <a:pt x="113728" y="98245"/>
                    <a:pt x="113071" y="100947"/>
                    <a:pt x="112323" y="103612"/>
                  </a:cubicBezTo>
                  <a:cubicBezTo>
                    <a:pt x="109329" y="101914"/>
                    <a:pt x="106189" y="100435"/>
                    <a:pt x="102958" y="99212"/>
                  </a:cubicBezTo>
                  <a:cubicBezTo>
                    <a:pt x="102812" y="99160"/>
                    <a:pt x="102672" y="99135"/>
                    <a:pt x="102538" y="99135"/>
                  </a:cubicBezTo>
                  <a:cubicBezTo>
                    <a:pt x="101325" y="99135"/>
                    <a:pt x="100650" y="101107"/>
                    <a:pt x="101899" y="101732"/>
                  </a:cubicBezTo>
                  <a:cubicBezTo>
                    <a:pt x="105203" y="103356"/>
                    <a:pt x="108325" y="105090"/>
                    <a:pt x="111337" y="106971"/>
                  </a:cubicBezTo>
                  <a:cubicBezTo>
                    <a:pt x="108836" y="114912"/>
                    <a:pt x="105514" y="122652"/>
                    <a:pt x="102209" y="130173"/>
                  </a:cubicBezTo>
                  <a:cubicBezTo>
                    <a:pt x="102118" y="130447"/>
                    <a:pt x="102063" y="130721"/>
                    <a:pt x="102045" y="130994"/>
                  </a:cubicBezTo>
                  <a:cubicBezTo>
                    <a:pt x="91122" y="131537"/>
                    <a:pt x="80214" y="132010"/>
                    <a:pt x="69270" y="132010"/>
                  </a:cubicBezTo>
                  <a:cubicBezTo>
                    <a:pt x="67703" y="132010"/>
                    <a:pt x="66136" y="132001"/>
                    <a:pt x="64568" y="131980"/>
                  </a:cubicBezTo>
                  <a:cubicBezTo>
                    <a:pt x="53980" y="131816"/>
                    <a:pt x="43209" y="130666"/>
                    <a:pt x="32530" y="130136"/>
                  </a:cubicBezTo>
                  <a:cubicBezTo>
                    <a:pt x="32530" y="129808"/>
                    <a:pt x="32457" y="129479"/>
                    <a:pt x="32293" y="129187"/>
                  </a:cubicBezTo>
                  <a:cubicBezTo>
                    <a:pt x="29409" y="124277"/>
                    <a:pt x="26816" y="119183"/>
                    <a:pt x="24534" y="113944"/>
                  </a:cubicBezTo>
                  <a:cubicBezTo>
                    <a:pt x="26853" y="112265"/>
                    <a:pt x="29189" y="110658"/>
                    <a:pt x="31526" y="108997"/>
                  </a:cubicBezTo>
                  <a:cubicBezTo>
                    <a:pt x="32336" y="108430"/>
                    <a:pt x="32025" y="106987"/>
                    <a:pt x="31091" y="106987"/>
                  </a:cubicBezTo>
                  <a:cubicBezTo>
                    <a:pt x="30972" y="106987"/>
                    <a:pt x="30843" y="107010"/>
                    <a:pt x="30705" y="107062"/>
                  </a:cubicBezTo>
                  <a:cubicBezTo>
                    <a:pt x="28094" y="108048"/>
                    <a:pt x="25575" y="109234"/>
                    <a:pt x="23147" y="110585"/>
                  </a:cubicBezTo>
                  <a:cubicBezTo>
                    <a:pt x="22563" y="109125"/>
                    <a:pt x="21979" y="107664"/>
                    <a:pt x="21449" y="106186"/>
                  </a:cubicBezTo>
                  <a:cubicBezTo>
                    <a:pt x="24699" y="104506"/>
                    <a:pt x="28149" y="103283"/>
                    <a:pt x="31727" y="102553"/>
                  </a:cubicBezTo>
                  <a:cubicBezTo>
                    <a:pt x="33341" y="102216"/>
                    <a:pt x="33059" y="99534"/>
                    <a:pt x="31467" y="99534"/>
                  </a:cubicBezTo>
                  <a:cubicBezTo>
                    <a:pt x="31421" y="99534"/>
                    <a:pt x="31374" y="99536"/>
                    <a:pt x="31325" y="99541"/>
                  </a:cubicBezTo>
                  <a:cubicBezTo>
                    <a:pt x="27492" y="99906"/>
                    <a:pt x="23731" y="100837"/>
                    <a:pt x="20190" y="102297"/>
                  </a:cubicBezTo>
                  <a:cubicBezTo>
                    <a:pt x="17762" y="94302"/>
                    <a:pt x="16356" y="86014"/>
                    <a:pt x="16502" y="77361"/>
                  </a:cubicBezTo>
                  <a:cubicBezTo>
                    <a:pt x="16502" y="77288"/>
                    <a:pt x="16521" y="77215"/>
                    <a:pt x="16521" y="77142"/>
                  </a:cubicBezTo>
                  <a:cubicBezTo>
                    <a:pt x="17214" y="77069"/>
                    <a:pt x="17926" y="77032"/>
                    <a:pt x="18602" y="76941"/>
                  </a:cubicBezTo>
                  <a:cubicBezTo>
                    <a:pt x="20591" y="76722"/>
                    <a:pt x="20591" y="74093"/>
                    <a:pt x="18602" y="73856"/>
                  </a:cubicBezTo>
                  <a:cubicBezTo>
                    <a:pt x="17981" y="73783"/>
                    <a:pt x="17342" y="73747"/>
                    <a:pt x="16721" y="73692"/>
                  </a:cubicBezTo>
                  <a:cubicBezTo>
                    <a:pt x="17032" y="70369"/>
                    <a:pt x="17780" y="67102"/>
                    <a:pt x="18912" y="63962"/>
                  </a:cubicBezTo>
                  <a:cubicBezTo>
                    <a:pt x="20281" y="64528"/>
                    <a:pt x="21705" y="64966"/>
                    <a:pt x="23129" y="65294"/>
                  </a:cubicBezTo>
                  <a:cubicBezTo>
                    <a:pt x="23257" y="65327"/>
                    <a:pt x="23380" y="65342"/>
                    <a:pt x="23497" y="65342"/>
                  </a:cubicBezTo>
                  <a:cubicBezTo>
                    <a:pt x="24776" y="65342"/>
                    <a:pt x="25408" y="63564"/>
                    <a:pt x="24188" y="62812"/>
                  </a:cubicBezTo>
                  <a:cubicBezTo>
                    <a:pt x="22965" y="61990"/>
                    <a:pt x="21668" y="61278"/>
                    <a:pt x="20336" y="60658"/>
                  </a:cubicBezTo>
                  <a:cubicBezTo>
                    <a:pt x="26908" y="47350"/>
                    <a:pt x="41183" y="40541"/>
                    <a:pt x="56992" y="39281"/>
                  </a:cubicBezTo>
                  <a:cubicBezTo>
                    <a:pt x="57284" y="40413"/>
                    <a:pt x="57539" y="41545"/>
                    <a:pt x="57850" y="42658"/>
                  </a:cubicBezTo>
                  <a:cubicBezTo>
                    <a:pt x="58060" y="43383"/>
                    <a:pt x="58581" y="43693"/>
                    <a:pt x="59116" y="43693"/>
                  </a:cubicBezTo>
                  <a:cubicBezTo>
                    <a:pt x="59928" y="43693"/>
                    <a:pt x="60771" y="42977"/>
                    <a:pt x="60606" y="41910"/>
                  </a:cubicBezTo>
                  <a:cubicBezTo>
                    <a:pt x="60479" y="40979"/>
                    <a:pt x="60278" y="40048"/>
                    <a:pt x="60113" y="39135"/>
                  </a:cubicBezTo>
                  <a:cubicBezTo>
                    <a:pt x="61090" y="39102"/>
                    <a:pt x="62070" y="39084"/>
                    <a:pt x="63052" y="39084"/>
                  </a:cubicBezTo>
                  <a:close/>
                  <a:moveTo>
                    <a:pt x="109110" y="137165"/>
                  </a:moveTo>
                  <a:lnTo>
                    <a:pt x="109110" y="137165"/>
                  </a:lnTo>
                  <a:cubicBezTo>
                    <a:pt x="108599" y="141509"/>
                    <a:pt x="108252" y="146183"/>
                    <a:pt x="107868" y="150984"/>
                  </a:cubicBezTo>
                  <a:cubicBezTo>
                    <a:pt x="106032" y="153179"/>
                    <a:pt x="103809" y="154727"/>
                    <a:pt x="101019" y="154727"/>
                  </a:cubicBezTo>
                  <a:cubicBezTo>
                    <a:pt x="100120" y="154727"/>
                    <a:pt x="99162" y="154566"/>
                    <a:pt x="98139" y="154215"/>
                  </a:cubicBezTo>
                  <a:cubicBezTo>
                    <a:pt x="94287" y="152882"/>
                    <a:pt x="93210" y="149249"/>
                    <a:pt x="92918" y="145434"/>
                  </a:cubicBezTo>
                  <a:cubicBezTo>
                    <a:pt x="92991" y="144321"/>
                    <a:pt x="92954" y="143189"/>
                    <a:pt x="92826" y="142057"/>
                  </a:cubicBezTo>
                  <a:cubicBezTo>
                    <a:pt x="92845" y="140925"/>
                    <a:pt x="92845" y="139812"/>
                    <a:pt x="92845" y="138826"/>
                  </a:cubicBezTo>
                  <a:cubicBezTo>
                    <a:pt x="92845" y="138716"/>
                    <a:pt x="92772" y="138680"/>
                    <a:pt x="92753" y="138589"/>
                  </a:cubicBezTo>
                  <a:cubicBezTo>
                    <a:pt x="98321" y="138169"/>
                    <a:pt x="103816" y="137694"/>
                    <a:pt x="109110" y="137165"/>
                  </a:cubicBezTo>
                  <a:close/>
                  <a:moveTo>
                    <a:pt x="22508" y="135887"/>
                  </a:moveTo>
                  <a:lnTo>
                    <a:pt x="22508" y="135887"/>
                  </a:lnTo>
                  <a:cubicBezTo>
                    <a:pt x="32877" y="138150"/>
                    <a:pt x="43976" y="139300"/>
                    <a:pt x="55258" y="139666"/>
                  </a:cubicBezTo>
                  <a:cubicBezTo>
                    <a:pt x="54400" y="140049"/>
                    <a:pt x="53870" y="140925"/>
                    <a:pt x="53980" y="141856"/>
                  </a:cubicBezTo>
                  <a:cubicBezTo>
                    <a:pt x="54510" y="149799"/>
                    <a:pt x="48371" y="156662"/>
                    <a:pt x="40693" y="156662"/>
                  </a:cubicBezTo>
                  <a:cubicBezTo>
                    <a:pt x="39389" y="156662"/>
                    <a:pt x="38041" y="156464"/>
                    <a:pt x="36674" y="156040"/>
                  </a:cubicBezTo>
                  <a:cubicBezTo>
                    <a:pt x="28131" y="153412"/>
                    <a:pt x="23896" y="144485"/>
                    <a:pt x="22654" y="136307"/>
                  </a:cubicBezTo>
                  <a:cubicBezTo>
                    <a:pt x="22636" y="136161"/>
                    <a:pt x="22581" y="136015"/>
                    <a:pt x="22508" y="135887"/>
                  </a:cubicBezTo>
                  <a:close/>
                  <a:moveTo>
                    <a:pt x="87259" y="138972"/>
                  </a:moveTo>
                  <a:lnTo>
                    <a:pt x="87259" y="138972"/>
                  </a:lnTo>
                  <a:cubicBezTo>
                    <a:pt x="87240" y="139136"/>
                    <a:pt x="87259" y="139282"/>
                    <a:pt x="87295" y="139428"/>
                  </a:cubicBezTo>
                  <a:cubicBezTo>
                    <a:pt x="89632" y="147789"/>
                    <a:pt x="83790" y="158468"/>
                    <a:pt x="74352" y="158541"/>
                  </a:cubicBezTo>
                  <a:cubicBezTo>
                    <a:pt x="74311" y="158542"/>
                    <a:pt x="74270" y="158542"/>
                    <a:pt x="74229" y="158542"/>
                  </a:cubicBezTo>
                  <a:cubicBezTo>
                    <a:pt x="64895" y="158542"/>
                    <a:pt x="58553" y="148245"/>
                    <a:pt x="60679" y="139739"/>
                  </a:cubicBezTo>
                  <a:lnTo>
                    <a:pt x="60679" y="139739"/>
                  </a:lnTo>
                  <a:cubicBezTo>
                    <a:pt x="61873" y="139753"/>
                    <a:pt x="63066" y="139760"/>
                    <a:pt x="64259" y="139760"/>
                  </a:cubicBezTo>
                  <a:cubicBezTo>
                    <a:pt x="71972" y="139760"/>
                    <a:pt x="79670" y="139462"/>
                    <a:pt x="87259" y="138972"/>
                  </a:cubicBezTo>
                  <a:close/>
                  <a:moveTo>
                    <a:pt x="23366" y="151367"/>
                  </a:moveTo>
                  <a:lnTo>
                    <a:pt x="23366" y="151367"/>
                  </a:lnTo>
                  <a:cubicBezTo>
                    <a:pt x="26981" y="157154"/>
                    <a:pt x="32567" y="161517"/>
                    <a:pt x="39777" y="161919"/>
                  </a:cubicBezTo>
                  <a:cubicBezTo>
                    <a:pt x="40061" y="161933"/>
                    <a:pt x="40345" y="161940"/>
                    <a:pt x="40630" y="161940"/>
                  </a:cubicBezTo>
                  <a:cubicBezTo>
                    <a:pt x="47426" y="161940"/>
                    <a:pt x="54334" y="157802"/>
                    <a:pt x="57558" y="151915"/>
                  </a:cubicBezTo>
                  <a:cubicBezTo>
                    <a:pt x="60369" y="158578"/>
                    <a:pt x="66649" y="163781"/>
                    <a:pt x="74352" y="163817"/>
                  </a:cubicBezTo>
                  <a:cubicBezTo>
                    <a:pt x="74381" y="163817"/>
                    <a:pt x="74409" y="163817"/>
                    <a:pt x="74438" y="163817"/>
                  </a:cubicBezTo>
                  <a:cubicBezTo>
                    <a:pt x="81592" y="163817"/>
                    <a:pt x="87581" y="159248"/>
                    <a:pt x="90691" y="153211"/>
                  </a:cubicBezTo>
                  <a:cubicBezTo>
                    <a:pt x="91841" y="155894"/>
                    <a:pt x="94086" y="157957"/>
                    <a:pt x="96842" y="158906"/>
                  </a:cubicBezTo>
                  <a:cubicBezTo>
                    <a:pt x="98108" y="159362"/>
                    <a:pt x="99576" y="159588"/>
                    <a:pt x="101107" y="159588"/>
                  </a:cubicBezTo>
                  <a:cubicBezTo>
                    <a:pt x="103130" y="159588"/>
                    <a:pt x="105262" y="159193"/>
                    <a:pt x="107175" y="158414"/>
                  </a:cubicBezTo>
                  <a:lnTo>
                    <a:pt x="107175" y="158414"/>
                  </a:lnTo>
                  <a:cubicBezTo>
                    <a:pt x="105933" y="169841"/>
                    <a:pt x="103652" y="181251"/>
                    <a:pt x="97098" y="189776"/>
                  </a:cubicBezTo>
                  <a:cubicBezTo>
                    <a:pt x="90585" y="198246"/>
                    <a:pt x="80059" y="202175"/>
                    <a:pt x="69485" y="202175"/>
                  </a:cubicBezTo>
                  <a:cubicBezTo>
                    <a:pt x="62604" y="202175"/>
                    <a:pt x="55702" y="200511"/>
                    <a:pt x="49872" y="197352"/>
                  </a:cubicBezTo>
                  <a:cubicBezTo>
                    <a:pt x="35396" y="189502"/>
                    <a:pt x="27072" y="173565"/>
                    <a:pt x="24023" y="157921"/>
                  </a:cubicBezTo>
                  <a:cubicBezTo>
                    <a:pt x="23640" y="155876"/>
                    <a:pt x="23476" y="153649"/>
                    <a:pt x="23366" y="151367"/>
                  </a:cubicBezTo>
                  <a:close/>
                  <a:moveTo>
                    <a:pt x="114921" y="1"/>
                  </a:moveTo>
                  <a:cubicBezTo>
                    <a:pt x="114458" y="1"/>
                    <a:pt x="113964" y="64"/>
                    <a:pt x="113436" y="197"/>
                  </a:cubicBezTo>
                  <a:cubicBezTo>
                    <a:pt x="105550" y="2223"/>
                    <a:pt x="108982" y="11077"/>
                    <a:pt x="112304" y="15458"/>
                  </a:cubicBezTo>
                  <a:cubicBezTo>
                    <a:pt x="109019" y="16207"/>
                    <a:pt x="105897" y="17612"/>
                    <a:pt x="103159" y="19602"/>
                  </a:cubicBezTo>
                  <a:cubicBezTo>
                    <a:pt x="102228" y="18488"/>
                    <a:pt x="101424" y="17284"/>
                    <a:pt x="100731" y="16006"/>
                  </a:cubicBezTo>
                  <a:cubicBezTo>
                    <a:pt x="100395" y="15357"/>
                    <a:pt x="99873" y="15088"/>
                    <a:pt x="99343" y="15088"/>
                  </a:cubicBezTo>
                  <a:cubicBezTo>
                    <a:pt x="98172" y="15088"/>
                    <a:pt x="96962" y="16399"/>
                    <a:pt x="97627" y="17831"/>
                  </a:cubicBezTo>
                  <a:cubicBezTo>
                    <a:pt x="98339" y="19346"/>
                    <a:pt x="99234" y="20752"/>
                    <a:pt x="100311" y="22030"/>
                  </a:cubicBezTo>
                  <a:cubicBezTo>
                    <a:pt x="99161" y="23162"/>
                    <a:pt x="98157" y="24440"/>
                    <a:pt x="97299" y="25809"/>
                  </a:cubicBezTo>
                  <a:cubicBezTo>
                    <a:pt x="95729" y="24531"/>
                    <a:pt x="94159" y="23271"/>
                    <a:pt x="92607" y="21993"/>
                  </a:cubicBezTo>
                  <a:cubicBezTo>
                    <a:pt x="92206" y="21664"/>
                    <a:pt x="91793" y="21525"/>
                    <a:pt x="91409" y="21525"/>
                  </a:cubicBezTo>
                  <a:cubicBezTo>
                    <a:pt x="89963" y="21525"/>
                    <a:pt x="88935" y="23501"/>
                    <a:pt x="90508" y="24713"/>
                  </a:cubicBezTo>
                  <a:cubicBezTo>
                    <a:pt x="92260" y="26046"/>
                    <a:pt x="94013" y="27397"/>
                    <a:pt x="95765" y="28748"/>
                  </a:cubicBezTo>
                  <a:cubicBezTo>
                    <a:pt x="94433" y="31833"/>
                    <a:pt x="93885" y="35210"/>
                    <a:pt x="94159" y="38551"/>
                  </a:cubicBezTo>
                  <a:cubicBezTo>
                    <a:pt x="87441" y="35593"/>
                    <a:pt x="80048" y="33841"/>
                    <a:pt x="72545" y="33019"/>
                  </a:cubicBezTo>
                  <a:cubicBezTo>
                    <a:pt x="72600" y="29734"/>
                    <a:pt x="72582" y="26448"/>
                    <a:pt x="72436" y="23180"/>
                  </a:cubicBezTo>
                  <a:cubicBezTo>
                    <a:pt x="72399" y="22146"/>
                    <a:pt x="71615" y="21626"/>
                    <a:pt x="70831" y="21626"/>
                  </a:cubicBezTo>
                  <a:cubicBezTo>
                    <a:pt x="70050" y="21626"/>
                    <a:pt x="69268" y="22142"/>
                    <a:pt x="69223" y="23180"/>
                  </a:cubicBezTo>
                  <a:cubicBezTo>
                    <a:pt x="69095" y="26338"/>
                    <a:pt x="69077" y="29514"/>
                    <a:pt x="69113" y="32709"/>
                  </a:cubicBezTo>
                  <a:cubicBezTo>
                    <a:pt x="67415" y="32581"/>
                    <a:pt x="65754" y="32490"/>
                    <a:pt x="64057" y="32454"/>
                  </a:cubicBezTo>
                  <a:cubicBezTo>
                    <a:pt x="63680" y="32446"/>
                    <a:pt x="63304" y="32442"/>
                    <a:pt x="62928" y="32442"/>
                  </a:cubicBezTo>
                  <a:cubicBezTo>
                    <a:pt x="61587" y="32442"/>
                    <a:pt x="60244" y="32488"/>
                    <a:pt x="58890" y="32545"/>
                  </a:cubicBezTo>
                  <a:cubicBezTo>
                    <a:pt x="58416" y="30281"/>
                    <a:pt x="57923" y="27981"/>
                    <a:pt x="57466" y="25717"/>
                  </a:cubicBezTo>
                  <a:cubicBezTo>
                    <a:pt x="57285" y="24808"/>
                    <a:pt x="56605" y="24415"/>
                    <a:pt x="55887" y="24415"/>
                  </a:cubicBezTo>
                  <a:cubicBezTo>
                    <a:pt x="54802" y="24415"/>
                    <a:pt x="53632" y="25312"/>
                    <a:pt x="53961" y="26685"/>
                  </a:cubicBezTo>
                  <a:cubicBezTo>
                    <a:pt x="54436" y="28711"/>
                    <a:pt x="54911" y="30738"/>
                    <a:pt x="55367" y="32782"/>
                  </a:cubicBezTo>
                  <a:cubicBezTo>
                    <a:pt x="38353" y="34316"/>
                    <a:pt x="21303" y="41581"/>
                    <a:pt x="13801" y="57646"/>
                  </a:cubicBezTo>
                  <a:cubicBezTo>
                    <a:pt x="11847" y="56696"/>
                    <a:pt x="9857" y="55729"/>
                    <a:pt x="7813" y="55072"/>
                  </a:cubicBezTo>
                  <a:cubicBezTo>
                    <a:pt x="7607" y="55006"/>
                    <a:pt x="7408" y="54975"/>
                    <a:pt x="7219" y="54975"/>
                  </a:cubicBezTo>
                  <a:cubicBezTo>
                    <a:pt x="5414" y="54975"/>
                    <a:pt x="4477" y="57731"/>
                    <a:pt x="6261" y="58723"/>
                  </a:cubicBezTo>
                  <a:cubicBezTo>
                    <a:pt x="8178" y="59781"/>
                    <a:pt x="10259" y="60566"/>
                    <a:pt x="12322" y="61333"/>
                  </a:cubicBezTo>
                  <a:cubicBezTo>
                    <a:pt x="10971" y="65203"/>
                    <a:pt x="10113" y="69238"/>
                    <a:pt x="9748" y="73308"/>
                  </a:cubicBezTo>
                  <a:cubicBezTo>
                    <a:pt x="8461" y="73281"/>
                    <a:pt x="7174" y="73272"/>
                    <a:pt x="5892" y="73272"/>
                  </a:cubicBezTo>
                  <a:cubicBezTo>
                    <a:pt x="4609" y="73272"/>
                    <a:pt x="3331" y="73281"/>
                    <a:pt x="2063" y="73290"/>
                  </a:cubicBezTo>
                  <a:cubicBezTo>
                    <a:pt x="2051" y="73290"/>
                    <a:pt x="2039" y="73290"/>
                    <a:pt x="2028" y="73290"/>
                  </a:cubicBezTo>
                  <a:cubicBezTo>
                    <a:pt x="665" y="73290"/>
                    <a:pt x="36" y="74358"/>
                    <a:pt x="18" y="75426"/>
                  </a:cubicBezTo>
                  <a:cubicBezTo>
                    <a:pt x="0" y="76485"/>
                    <a:pt x="653" y="77544"/>
                    <a:pt x="1994" y="77544"/>
                  </a:cubicBezTo>
                  <a:cubicBezTo>
                    <a:pt x="2017" y="77544"/>
                    <a:pt x="2040" y="77544"/>
                    <a:pt x="2063" y="77544"/>
                  </a:cubicBezTo>
                  <a:cubicBezTo>
                    <a:pt x="3286" y="77553"/>
                    <a:pt x="4522" y="77562"/>
                    <a:pt x="5766" y="77562"/>
                  </a:cubicBezTo>
                  <a:cubicBezTo>
                    <a:pt x="7010" y="77562"/>
                    <a:pt x="8260" y="77553"/>
                    <a:pt x="9511" y="77525"/>
                  </a:cubicBezTo>
                  <a:lnTo>
                    <a:pt x="9511" y="77525"/>
                  </a:lnTo>
                  <a:cubicBezTo>
                    <a:pt x="9273" y="86781"/>
                    <a:pt x="11154" y="96383"/>
                    <a:pt x="14421" y="105364"/>
                  </a:cubicBezTo>
                  <a:cubicBezTo>
                    <a:pt x="13673" y="105875"/>
                    <a:pt x="12943" y="106405"/>
                    <a:pt x="12231" y="106971"/>
                  </a:cubicBezTo>
                  <a:cubicBezTo>
                    <a:pt x="10745" y="108168"/>
                    <a:pt x="12116" y="110485"/>
                    <a:pt x="13711" y="110485"/>
                  </a:cubicBezTo>
                  <a:cubicBezTo>
                    <a:pt x="14037" y="110485"/>
                    <a:pt x="14373" y="110388"/>
                    <a:pt x="14695" y="110165"/>
                  </a:cubicBezTo>
                  <a:cubicBezTo>
                    <a:pt x="15133" y="109873"/>
                    <a:pt x="15553" y="109636"/>
                    <a:pt x="15991" y="109344"/>
                  </a:cubicBezTo>
                  <a:cubicBezTo>
                    <a:pt x="16630" y="110859"/>
                    <a:pt x="17324" y="112319"/>
                    <a:pt x="18017" y="113780"/>
                  </a:cubicBezTo>
                  <a:cubicBezTo>
                    <a:pt x="15097" y="115751"/>
                    <a:pt x="12413" y="118033"/>
                    <a:pt x="9967" y="120589"/>
                  </a:cubicBezTo>
                  <a:cubicBezTo>
                    <a:pt x="8383" y="122258"/>
                    <a:pt x="9889" y="124464"/>
                    <a:pt x="11667" y="124464"/>
                  </a:cubicBezTo>
                  <a:cubicBezTo>
                    <a:pt x="12184" y="124464"/>
                    <a:pt x="12723" y="124278"/>
                    <a:pt x="13216" y="123838"/>
                  </a:cubicBezTo>
                  <a:cubicBezTo>
                    <a:pt x="15516" y="121794"/>
                    <a:pt x="17689" y="119640"/>
                    <a:pt x="19989" y="117577"/>
                  </a:cubicBezTo>
                  <a:cubicBezTo>
                    <a:pt x="22307" y="121940"/>
                    <a:pt x="24991" y="126066"/>
                    <a:pt x="28021" y="129954"/>
                  </a:cubicBezTo>
                  <a:cubicBezTo>
                    <a:pt x="26384" y="129904"/>
                    <a:pt x="24746" y="129876"/>
                    <a:pt x="23112" y="129876"/>
                  </a:cubicBezTo>
                  <a:cubicBezTo>
                    <a:pt x="20556" y="129876"/>
                    <a:pt x="18008" y="129944"/>
                    <a:pt x="15480" y="130100"/>
                  </a:cubicBezTo>
                  <a:cubicBezTo>
                    <a:pt x="13271" y="130228"/>
                    <a:pt x="12705" y="133386"/>
                    <a:pt x="14951" y="134025"/>
                  </a:cubicBezTo>
                  <a:cubicBezTo>
                    <a:pt x="15151" y="134080"/>
                    <a:pt x="15370" y="134134"/>
                    <a:pt x="15590" y="134189"/>
                  </a:cubicBezTo>
                  <a:cubicBezTo>
                    <a:pt x="19277" y="143006"/>
                    <a:pt x="16721" y="154653"/>
                    <a:pt x="18912" y="164036"/>
                  </a:cubicBezTo>
                  <a:cubicBezTo>
                    <a:pt x="20993" y="172963"/>
                    <a:pt x="24954" y="181780"/>
                    <a:pt x="30559" y="189046"/>
                  </a:cubicBezTo>
                  <a:cubicBezTo>
                    <a:pt x="39029" y="200053"/>
                    <a:pt x="51150" y="207374"/>
                    <a:pt x="65079" y="208597"/>
                  </a:cubicBezTo>
                  <a:cubicBezTo>
                    <a:pt x="66452" y="208716"/>
                    <a:pt x="67836" y="208776"/>
                    <a:pt x="69223" y="208776"/>
                  </a:cubicBezTo>
                  <a:cubicBezTo>
                    <a:pt x="81608" y="208776"/>
                    <a:pt x="94260" y="204002"/>
                    <a:pt x="102173" y="194267"/>
                  </a:cubicBezTo>
                  <a:cubicBezTo>
                    <a:pt x="114331" y="179279"/>
                    <a:pt x="113528" y="154763"/>
                    <a:pt x="115718" y="136727"/>
                  </a:cubicBezTo>
                  <a:cubicBezTo>
                    <a:pt x="115755" y="136398"/>
                    <a:pt x="115718" y="136051"/>
                    <a:pt x="115627" y="135722"/>
                  </a:cubicBezTo>
                  <a:cubicBezTo>
                    <a:pt x="117395" y="133954"/>
                    <a:pt x="116909" y="130387"/>
                    <a:pt x="113862" y="130387"/>
                  </a:cubicBezTo>
                  <a:cubicBezTo>
                    <a:pt x="113794" y="130387"/>
                    <a:pt x="113725" y="130388"/>
                    <a:pt x="113655" y="130392"/>
                  </a:cubicBezTo>
                  <a:lnTo>
                    <a:pt x="109128" y="130629"/>
                  </a:lnTo>
                  <a:cubicBezTo>
                    <a:pt x="111903" y="124240"/>
                    <a:pt x="114659" y="117595"/>
                    <a:pt x="116923" y="110804"/>
                  </a:cubicBezTo>
                  <a:cubicBezTo>
                    <a:pt x="118548" y="112027"/>
                    <a:pt x="120154" y="113324"/>
                    <a:pt x="121724" y="114711"/>
                  </a:cubicBezTo>
                  <a:cubicBezTo>
                    <a:pt x="122139" y="115079"/>
                    <a:pt x="122597" y="115234"/>
                    <a:pt x="123039" y="115234"/>
                  </a:cubicBezTo>
                  <a:cubicBezTo>
                    <a:pt x="124659" y="115234"/>
                    <a:pt x="126084" y="113161"/>
                    <a:pt x="124535" y="111900"/>
                  </a:cubicBezTo>
                  <a:cubicBezTo>
                    <a:pt x="122472" y="110220"/>
                    <a:pt x="120300" y="108668"/>
                    <a:pt x="118073" y="107153"/>
                  </a:cubicBezTo>
                  <a:cubicBezTo>
                    <a:pt x="119132" y="103721"/>
                    <a:pt x="119990" y="100216"/>
                    <a:pt x="120683" y="96675"/>
                  </a:cubicBezTo>
                  <a:cubicBezTo>
                    <a:pt x="121268" y="96784"/>
                    <a:pt x="121852" y="96912"/>
                    <a:pt x="122436" y="96985"/>
                  </a:cubicBezTo>
                  <a:cubicBezTo>
                    <a:pt x="122540" y="97000"/>
                    <a:pt x="122642" y="97007"/>
                    <a:pt x="122741" y="97007"/>
                  </a:cubicBezTo>
                  <a:cubicBezTo>
                    <a:pt x="124827" y="97007"/>
                    <a:pt x="125705" y="93843"/>
                    <a:pt x="123422" y="93407"/>
                  </a:cubicBezTo>
                  <a:cubicBezTo>
                    <a:pt x="122728" y="93279"/>
                    <a:pt x="122016" y="93188"/>
                    <a:pt x="121322" y="93079"/>
                  </a:cubicBezTo>
                  <a:cubicBezTo>
                    <a:pt x="122472" y="85338"/>
                    <a:pt x="122472" y="77562"/>
                    <a:pt x="120629" y="69876"/>
                  </a:cubicBezTo>
                  <a:cubicBezTo>
                    <a:pt x="131180" y="67175"/>
                    <a:pt x="138628" y="58978"/>
                    <a:pt x="141494" y="49540"/>
                  </a:cubicBezTo>
                  <a:lnTo>
                    <a:pt x="145291" y="51567"/>
                  </a:lnTo>
                  <a:cubicBezTo>
                    <a:pt x="145604" y="51735"/>
                    <a:pt x="145911" y="51810"/>
                    <a:pt x="146201" y="51810"/>
                  </a:cubicBezTo>
                  <a:cubicBezTo>
                    <a:pt x="147853" y="51810"/>
                    <a:pt x="148927" y="49392"/>
                    <a:pt x="147171" y="48335"/>
                  </a:cubicBezTo>
                  <a:cubicBezTo>
                    <a:pt x="145711" y="47477"/>
                    <a:pt x="144214" y="46692"/>
                    <a:pt x="142662" y="45999"/>
                  </a:cubicBezTo>
                  <a:cubicBezTo>
                    <a:pt x="142571" y="45944"/>
                    <a:pt x="142462" y="45889"/>
                    <a:pt x="142370" y="45834"/>
                  </a:cubicBezTo>
                  <a:cubicBezTo>
                    <a:pt x="142699" y="43808"/>
                    <a:pt x="142827" y="41745"/>
                    <a:pt x="142717" y="39701"/>
                  </a:cubicBezTo>
                  <a:lnTo>
                    <a:pt x="142717" y="39701"/>
                  </a:lnTo>
                  <a:cubicBezTo>
                    <a:pt x="144397" y="40102"/>
                    <a:pt x="146021" y="40650"/>
                    <a:pt x="147774" y="40979"/>
                  </a:cubicBezTo>
                  <a:cubicBezTo>
                    <a:pt x="147867" y="40996"/>
                    <a:pt x="147960" y="41005"/>
                    <a:pt x="148054" y="41005"/>
                  </a:cubicBezTo>
                  <a:cubicBezTo>
                    <a:pt x="149417" y="41005"/>
                    <a:pt x="150783" y="39226"/>
                    <a:pt x="149417" y="38167"/>
                  </a:cubicBezTo>
                  <a:cubicBezTo>
                    <a:pt x="147427" y="36616"/>
                    <a:pt x="144853" y="35977"/>
                    <a:pt x="142297" y="35776"/>
                  </a:cubicBezTo>
                  <a:cubicBezTo>
                    <a:pt x="141220" y="30080"/>
                    <a:pt x="138300" y="24659"/>
                    <a:pt x="133170" y="20332"/>
                  </a:cubicBezTo>
                  <a:cubicBezTo>
                    <a:pt x="132732" y="19967"/>
                    <a:pt x="132257" y="19675"/>
                    <a:pt x="131801" y="19346"/>
                  </a:cubicBezTo>
                  <a:cubicBezTo>
                    <a:pt x="131965" y="19219"/>
                    <a:pt x="132111" y="19054"/>
                    <a:pt x="132239" y="18890"/>
                  </a:cubicBezTo>
                  <a:cubicBezTo>
                    <a:pt x="135452" y="13925"/>
                    <a:pt x="138993" y="3629"/>
                    <a:pt x="131016" y="982"/>
                  </a:cubicBezTo>
                  <a:cubicBezTo>
                    <a:pt x="129978" y="637"/>
                    <a:pt x="129016" y="479"/>
                    <a:pt x="128127" y="479"/>
                  </a:cubicBezTo>
                  <a:cubicBezTo>
                    <a:pt x="124590" y="479"/>
                    <a:pt x="122190" y="2983"/>
                    <a:pt x="120629" y="6221"/>
                  </a:cubicBezTo>
                  <a:cubicBezTo>
                    <a:pt x="119708" y="2807"/>
                    <a:pt x="118013" y="1"/>
                    <a:pt x="114921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3" name="Google Shape;93;p13"/>
          <p:cNvGrpSpPr/>
          <p:nvPr/>
        </p:nvGrpSpPr>
        <p:grpSpPr>
          <a:xfrm>
            <a:off x="215527" y="3554720"/>
            <a:ext cx="721561" cy="1431405"/>
            <a:chOff x="2465400" y="238400"/>
            <a:chExt cx="2632475" cy="5222200"/>
          </a:xfrm>
        </p:grpSpPr>
        <p:sp>
          <p:nvSpPr>
            <p:cNvPr id="94" name="Google Shape;94;p13"/>
            <p:cNvSpPr/>
            <p:nvPr/>
          </p:nvSpPr>
          <p:spPr>
            <a:xfrm>
              <a:off x="2476100" y="238400"/>
              <a:ext cx="2611375" cy="4052950"/>
            </a:xfrm>
            <a:custGeom>
              <a:avLst/>
              <a:gdLst/>
              <a:ahLst/>
              <a:cxnLst/>
              <a:rect l="l" t="t" r="r" b="b"/>
              <a:pathLst>
                <a:path w="104455" h="162118" extrusionOk="0">
                  <a:moveTo>
                    <a:pt x="30292" y="106252"/>
                  </a:moveTo>
                  <a:cubicBezTo>
                    <a:pt x="30467" y="106544"/>
                    <a:pt x="30642" y="106855"/>
                    <a:pt x="30837" y="107147"/>
                  </a:cubicBezTo>
                  <a:cubicBezTo>
                    <a:pt x="29903" y="106953"/>
                    <a:pt x="28969" y="106855"/>
                    <a:pt x="28016" y="106836"/>
                  </a:cubicBezTo>
                  <a:cubicBezTo>
                    <a:pt x="28775" y="106603"/>
                    <a:pt x="29533" y="106408"/>
                    <a:pt x="30292" y="106252"/>
                  </a:cubicBezTo>
                  <a:close/>
                  <a:moveTo>
                    <a:pt x="81937" y="0"/>
                  </a:moveTo>
                  <a:cubicBezTo>
                    <a:pt x="81027" y="0"/>
                    <a:pt x="80099" y="103"/>
                    <a:pt x="79163" y="320"/>
                  </a:cubicBezTo>
                  <a:cubicBezTo>
                    <a:pt x="69552" y="2538"/>
                    <a:pt x="68618" y="13588"/>
                    <a:pt x="69280" y="21642"/>
                  </a:cubicBezTo>
                  <a:cubicBezTo>
                    <a:pt x="69416" y="23160"/>
                    <a:pt x="69572" y="24814"/>
                    <a:pt x="69766" y="26526"/>
                  </a:cubicBezTo>
                  <a:cubicBezTo>
                    <a:pt x="61887" y="31603"/>
                    <a:pt x="56479" y="40689"/>
                    <a:pt x="56790" y="50125"/>
                  </a:cubicBezTo>
                  <a:cubicBezTo>
                    <a:pt x="54998" y="49737"/>
                    <a:pt x="53180" y="49542"/>
                    <a:pt x="51363" y="49542"/>
                  </a:cubicBezTo>
                  <a:cubicBezTo>
                    <a:pt x="49352" y="49542"/>
                    <a:pt x="47342" y="49780"/>
                    <a:pt x="45370" y="50261"/>
                  </a:cubicBezTo>
                  <a:cubicBezTo>
                    <a:pt x="44514" y="40631"/>
                    <a:pt x="40895" y="29716"/>
                    <a:pt x="33094" y="23666"/>
                  </a:cubicBezTo>
                  <a:cubicBezTo>
                    <a:pt x="29289" y="20731"/>
                    <a:pt x="24484" y="18982"/>
                    <a:pt x="19766" y="18982"/>
                  </a:cubicBezTo>
                  <a:cubicBezTo>
                    <a:pt x="15727" y="18982"/>
                    <a:pt x="11752" y="20263"/>
                    <a:pt x="8522" y="23179"/>
                  </a:cubicBezTo>
                  <a:cubicBezTo>
                    <a:pt x="1577" y="29463"/>
                    <a:pt x="157" y="40592"/>
                    <a:pt x="3970" y="48918"/>
                  </a:cubicBezTo>
                  <a:cubicBezTo>
                    <a:pt x="8094" y="57946"/>
                    <a:pt x="17063" y="63276"/>
                    <a:pt x="26090" y="66700"/>
                  </a:cubicBezTo>
                  <a:cubicBezTo>
                    <a:pt x="23658" y="72342"/>
                    <a:pt x="22880" y="78723"/>
                    <a:pt x="23716" y="84930"/>
                  </a:cubicBezTo>
                  <a:cubicBezTo>
                    <a:pt x="24164" y="88276"/>
                    <a:pt x="25176" y="92089"/>
                    <a:pt x="26849" y="95396"/>
                  </a:cubicBezTo>
                  <a:cubicBezTo>
                    <a:pt x="15292" y="98509"/>
                    <a:pt x="7044" y="108723"/>
                    <a:pt x="3911" y="120104"/>
                  </a:cubicBezTo>
                  <a:cubicBezTo>
                    <a:pt x="1" y="134248"/>
                    <a:pt x="4592" y="149053"/>
                    <a:pt x="14222" y="159754"/>
                  </a:cubicBezTo>
                  <a:cubicBezTo>
                    <a:pt x="15008" y="160629"/>
                    <a:pt x="15962" y="160999"/>
                    <a:pt x="16908" y="160999"/>
                  </a:cubicBezTo>
                  <a:cubicBezTo>
                    <a:pt x="17603" y="160999"/>
                    <a:pt x="18294" y="160800"/>
                    <a:pt x="18911" y="160454"/>
                  </a:cubicBezTo>
                  <a:cubicBezTo>
                    <a:pt x="19514" y="160940"/>
                    <a:pt x="20234" y="161252"/>
                    <a:pt x="21012" y="161329"/>
                  </a:cubicBezTo>
                  <a:cubicBezTo>
                    <a:pt x="25763" y="161886"/>
                    <a:pt x="30670" y="162117"/>
                    <a:pt x="35606" y="162117"/>
                  </a:cubicBezTo>
                  <a:cubicBezTo>
                    <a:pt x="42758" y="162117"/>
                    <a:pt x="49973" y="161631"/>
                    <a:pt x="56868" y="160940"/>
                  </a:cubicBezTo>
                  <a:cubicBezTo>
                    <a:pt x="57140" y="160921"/>
                    <a:pt x="57412" y="160863"/>
                    <a:pt x="57665" y="160804"/>
                  </a:cubicBezTo>
                  <a:cubicBezTo>
                    <a:pt x="58424" y="161174"/>
                    <a:pt x="59244" y="161347"/>
                    <a:pt x="60066" y="161347"/>
                  </a:cubicBezTo>
                  <a:cubicBezTo>
                    <a:pt x="62657" y="161347"/>
                    <a:pt x="65268" y="159630"/>
                    <a:pt x="66050" y="156972"/>
                  </a:cubicBezTo>
                  <a:cubicBezTo>
                    <a:pt x="70447" y="141874"/>
                    <a:pt x="72237" y="125630"/>
                    <a:pt x="63657" y="111544"/>
                  </a:cubicBezTo>
                  <a:cubicBezTo>
                    <a:pt x="63346" y="110999"/>
                    <a:pt x="62976" y="110494"/>
                    <a:pt x="62626" y="109968"/>
                  </a:cubicBezTo>
                  <a:cubicBezTo>
                    <a:pt x="72237" y="102206"/>
                    <a:pt x="78035" y="87848"/>
                    <a:pt x="77762" y="76545"/>
                  </a:cubicBezTo>
                  <a:cubicBezTo>
                    <a:pt x="77743" y="75611"/>
                    <a:pt x="77665" y="74677"/>
                    <a:pt x="77568" y="73782"/>
                  </a:cubicBezTo>
                  <a:cubicBezTo>
                    <a:pt x="80933" y="72595"/>
                    <a:pt x="84143" y="70786"/>
                    <a:pt x="86945" y="68976"/>
                  </a:cubicBezTo>
                  <a:cubicBezTo>
                    <a:pt x="95641" y="63296"/>
                    <a:pt x="103151" y="55280"/>
                    <a:pt x="103910" y="44463"/>
                  </a:cubicBezTo>
                  <a:cubicBezTo>
                    <a:pt x="104454" y="36778"/>
                    <a:pt x="101069" y="29483"/>
                    <a:pt x="94863" y="25514"/>
                  </a:cubicBezTo>
                  <a:cubicBezTo>
                    <a:pt x="96342" y="20903"/>
                    <a:pt x="96692" y="15825"/>
                    <a:pt x="95914" y="12187"/>
                  </a:cubicBezTo>
                  <a:cubicBezTo>
                    <a:pt x="94525" y="5671"/>
                    <a:pt x="88706" y="0"/>
                    <a:pt x="81937" y="0"/>
                  </a:cubicBezTo>
                  <a:close/>
                </a:path>
              </a:pathLst>
            </a:custGeom>
            <a:solidFill>
              <a:srgbClr val="32A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2465400" y="389150"/>
              <a:ext cx="2632475" cy="5071450"/>
            </a:xfrm>
            <a:custGeom>
              <a:avLst/>
              <a:gdLst/>
              <a:ahLst/>
              <a:cxnLst/>
              <a:rect l="l" t="t" r="r" b="b"/>
              <a:pathLst>
                <a:path w="105299" h="202858" extrusionOk="0">
                  <a:moveTo>
                    <a:pt x="86380" y="4997"/>
                  </a:moveTo>
                  <a:cubicBezTo>
                    <a:pt x="87118" y="4997"/>
                    <a:pt x="87908" y="5082"/>
                    <a:pt x="88754" y="5262"/>
                  </a:cubicBezTo>
                  <a:cubicBezTo>
                    <a:pt x="92762" y="6099"/>
                    <a:pt x="94630" y="8453"/>
                    <a:pt x="95194" y="11371"/>
                  </a:cubicBezTo>
                  <a:lnTo>
                    <a:pt x="92937" y="12344"/>
                  </a:lnTo>
                  <a:cubicBezTo>
                    <a:pt x="92076" y="12713"/>
                    <a:pt x="92548" y="14066"/>
                    <a:pt x="93365" y="14066"/>
                  </a:cubicBezTo>
                  <a:cubicBezTo>
                    <a:pt x="93452" y="14066"/>
                    <a:pt x="93543" y="14051"/>
                    <a:pt x="93637" y="14017"/>
                  </a:cubicBezTo>
                  <a:cubicBezTo>
                    <a:pt x="94221" y="13803"/>
                    <a:pt x="94805" y="13589"/>
                    <a:pt x="95388" y="13375"/>
                  </a:cubicBezTo>
                  <a:lnTo>
                    <a:pt x="95408" y="13356"/>
                  </a:lnTo>
                  <a:lnTo>
                    <a:pt x="95408" y="13356"/>
                  </a:lnTo>
                  <a:cubicBezTo>
                    <a:pt x="95427" y="17247"/>
                    <a:pt x="93696" y="21721"/>
                    <a:pt x="91750" y="24970"/>
                  </a:cubicBezTo>
                  <a:cubicBezTo>
                    <a:pt x="89096" y="23048"/>
                    <a:pt x="86235" y="22212"/>
                    <a:pt x="83326" y="22212"/>
                  </a:cubicBezTo>
                  <a:cubicBezTo>
                    <a:pt x="81438" y="22212"/>
                    <a:pt x="79530" y="22564"/>
                    <a:pt x="77645" y="23200"/>
                  </a:cubicBezTo>
                  <a:cubicBezTo>
                    <a:pt x="76789" y="19562"/>
                    <a:pt x="76848" y="14737"/>
                    <a:pt x="78365" y="10963"/>
                  </a:cubicBezTo>
                  <a:cubicBezTo>
                    <a:pt x="79241" y="11566"/>
                    <a:pt x="80097" y="12188"/>
                    <a:pt x="80972" y="12791"/>
                  </a:cubicBezTo>
                  <a:cubicBezTo>
                    <a:pt x="81077" y="12869"/>
                    <a:pt x="81187" y="12903"/>
                    <a:pt x="81295" y="12903"/>
                  </a:cubicBezTo>
                  <a:cubicBezTo>
                    <a:pt x="81805" y="12903"/>
                    <a:pt x="82252" y="12143"/>
                    <a:pt x="81770" y="11741"/>
                  </a:cubicBezTo>
                  <a:cubicBezTo>
                    <a:pt x="80875" y="10982"/>
                    <a:pt x="79980" y="10223"/>
                    <a:pt x="79066" y="9445"/>
                  </a:cubicBezTo>
                  <a:cubicBezTo>
                    <a:pt x="79572" y="8531"/>
                    <a:pt x="80214" y="7714"/>
                    <a:pt x="80992" y="6994"/>
                  </a:cubicBezTo>
                  <a:cubicBezTo>
                    <a:pt x="81653" y="7908"/>
                    <a:pt x="82334" y="8803"/>
                    <a:pt x="83054" y="9679"/>
                  </a:cubicBezTo>
                  <a:cubicBezTo>
                    <a:pt x="83210" y="9854"/>
                    <a:pt x="83398" y="9929"/>
                    <a:pt x="83585" y="9929"/>
                  </a:cubicBezTo>
                  <a:cubicBezTo>
                    <a:pt x="84142" y="9929"/>
                    <a:pt x="84688" y="9269"/>
                    <a:pt x="84338" y="8686"/>
                  </a:cubicBezTo>
                  <a:cubicBezTo>
                    <a:pt x="83774" y="7733"/>
                    <a:pt x="83151" y="6819"/>
                    <a:pt x="82529" y="5924"/>
                  </a:cubicBezTo>
                  <a:cubicBezTo>
                    <a:pt x="83620" y="5339"/>
                    <a:pt x="84895" y="4997"/>
                    <a:pt x="86380" y="4997"/>
                  </a:cubicBezTo>
                  <a:close/>
                  <a:moveTo>
                    <a:pt x="22893" y="19788"/>
                  </a:moveTo>
                  <a:cubicBezTo>
                    <a:pt x="27820" y="19788"/>
                    <a:pt x="32719" y="22305"/>
                    <a:pt x="35973" y="26274"/>
                  </a:cubicBezTo>
                  <a:cubicBezTo>
                    <a:pt x="35409" y="26896"/>
                    <a:pt x="34864" y="27499"/>
                    <a:pt x="34300" y="28122"/>
                  </a:cubicBezTo>
                  <a:cubicBezTo>
                    <a:pt x="33762" y="28720"/>
                    <a:pt x="34280" y="29513"/>
                    <a:pt x="34902" y="29513"/>
                  </a:cubicBezTo>
                  <a:cubicBezTo>
                    <a:pt x="35090" y="29513"/>
                    <a:pt x="35287" y="29441"/>
                    <a:pt x="35467" y="29270"/>
                  </a:cubicBezTo>
                  <a:cubicBezTo>
                    <a:pt x="35992" y="28783"/>
                    <a:pt x="36537" y="28278"/>
                    <a:pt x="37082" y="27772"/>
                  </a:cubicBezTo>
                  <a:cubicBezTo>
                    <a:pt x="37277" y="28103"/>
                    <a:pt x="37510" y="28414"/>
                    <a:pt x="37705" y="28745"/>
                  </a:cubicBezTo>
                  <a:cubicBezTo>
                    <a:pt x="38055" y="29367"/>
                    <a:pt x="38347" y="30029"/>
                    <a:pt x="38638" y="30671"/>
                  </a:cubicBezTo>
                  <a:cubicBezTo>
                    <a:pt x="38016" y="31176"/>
                    <a:pt x="37374" y="31702"/>
                    <a:pt x="36751" y="32208"/>
                  </a:cubicBezTo>
                  <a:cubicBezTo>
                    <a:pt x="36198" y="32663"/>
                    <a:pt x="36706" y="33500"/>
                    <a:pt x="37320" y="33500"/>
                  </a:cubicBezTo>
                  <a:cubicBezTo>
                    <a:pt x="37440" y="33500"/>
                    <a:pt x="37564" y="33468"/>
                    <a:pt x="37685" y="33394"/>
                  </a:cubicBezTo>
                  <a:cubicBezTo>
                    <a:pt x="38230" y="33064"/>
                    <a:pt x="38794" y="32733"/>
                    <a:pt x="39358" y="32383"/>
                  </a:cubicBezTo>
                  <a:cubicBezTo>
                    <a:pt x="41518" y="38102"/>
                    <a:pt x="42043" y="44600"/>
                    <a:pt x="43288" y="50456"/>
                  </a:cubicBezTo>
                  <a:cubicBezTo>
                    <a:pt x="43327" y="50631"/>
                    <a:pt x="43405" y="50826"/>
                    <a:pt x="43522" y="50982"/>
                  </a:cubicBezTo>
                  <a:cubicBezTo>
                    <a:pt x="40681" y="52635"/>
                    <a:pt x="38230" y="54873"/>
                    <a:pt x="36343" y="57557"/>
                  </a:cubicBezTo>
                  <a:cubicBezTo>
                    <a:pt x="33424" y="56351"/>
                    <a:pt x="30565" y="54970"/>
                    <a:pt x="27821" y="53433"/>
                  </a:cubicBezTo>
                  <a:cubicBezTo>
                    <a:pt x="28697" y="52635"/>
                    <a:pt x="29611" y="51896"/>
                    <a:pt x="30545" y="51176"/>
                  </a:cubicBezTo>
                  <a:cubicBezTo>
                    <a:pt x="31149" y="50703"/>
                    <a:pt x="30588" y="49804"/>
                    <a:pt x="29944" y="49804"/>
                  </a:cubicBezTo>
                  <a:cubicBezTo>
                    <a:pt x="29820" y="49804"/>
                    <a:pt x="29694" y="49837"/>
                    <a:pt x="29572" y="49912"/>
                  </a:cubicBezTo>
                  <a:cubicBezTo>
                    <a:pt x="28327" y="50670"/>
                    <a:pt x="27140" y="51487"/>
                    <a:pt x="25993" y="52382"/>
                  </a:cubicBezTo>
                  <a:cubicBezTo>
                    <a:pt x="25623" y="52168"/>
                    <a:pt x="25273" y="51954"/>
                    <a:pt x="24923" y="51740"/>
                  </a:cubicBezTo>
                  <a:cubicBezTo>
                    <a:pt x="25192" y="51264"/>
                    <a:pt x="24763" y="50620"/>
                    <a:pt x="24237" y="50620"/>
                  </a:cubicBezTo>
                  <a:cubicBezTo>
                    <a:pt x="24118" y="50620"/>
                    <a:pt x="23994" y="50653"/>
                    <a:pt x="23872" y="50729"/>
                  </a:cubicBezTo>
                  <a:cubicBezTo>
                    <a:pt x="23794" y="50787"/>
                    <a:pt x="23697" y="50865"/>
                    <a:pt x="23600" y="50923"/>
                  </a:cubicBezTo>
                  <a:cubicBezTo>
                    <a:pt x="13211" y="44270"/>
                    <a:pt x="3425" y="34406"/>
                    <a:pt x="11577" y="25301"/>
                  </a:cubicBezTo>
                  <a:lnTo>
                    <a:pt x="11577" y="25301"/>
                  </a:lnTo>
                  <a:cubicBezTo>
                    <a:pt x="12219" y="25729"/>
                    <a:pt x="12861" y="26157"/>
                    <a:pt x="13522" y="26546"/>
                  </a:cubicBezTo>
                  <a:cubicBezTo>
                    <a:pt x="13631" y="26612"/>
                    <a:pt x="13742" y="26641"/>
                    <a:pt x="13847" y="26641"/>
                  </a:cubicBezTo>
                  <a:cubicBezTo>
                    <a:pt x="14361" y="26641"/>
                    <a:pt x="14756" y="25951"/>
                    <a:pt x="14320" y="25515"/>
                  </a:cubicBezTo>
                  <a:cubicBezTo>
                    <a:pt x="13833" y="25029"/>
                    <a:pt x="13308" y="24542"/>
                    <a:pt x="12802" y="24056"/>
                  </a:cubicBezTo>
                  <a:cubicBezTo>
                    <a:pt x="13425" y="23472"/>
                    <a:pt x="14067" y="22928"/>
                    <a:pt x="14748" y="22422"/>
                  </a:cubicBezTo>
                  <a:cubicBezTo>
                    <a:pt x="15643" y="21760"/>
                    <a:pt x="16635" y="21215"/>
                    <a:pt x="17666" y="20787"/>
                  </a:cubicBezTo>
                  <a:cubicBezTo>
                    <a:pt x="18308" y="21702"/>
                    <a:pt x="18989" y="22577"/>
                    <a:pt x="19709" y="23433"/>
                  </a:cubicBezTo>
                  <a:cubicBezTo>
                    <a:pt x="19854" y="23613"/>
                    <a:pt x="20042" y="23688"/>
                    <a:pt x="20234" y="23688"/>
                  </a:cubicBezTo>
                  <a:cubicBezTo>
                    <a:pt x="20811" y="23688"/>
                    <a:pt x="21421" y="23006"/>
                    <a:pt x="21012" y="22422"/>
                  </a:cubicBezTo>
                  <a:cubicBezTo>
                    <a:pt x="20506" y="21682"/>
                    <a:pt x="20020" y="20943"/>
                    <a:pt x="19573" y="20184"/>
                  </a:cubicBezTo>
                  <a:cubicBezTo>
                    <a:pt x="20668" y="19916"/>
                    <a:pt x="21782" y="19788"/>
                    <a:pt x="22893" y="19788"/>
                  </a:cubicBezTo>
                  <a:close/>
                  <a:moveTo>
                    <a:pt x="82997" y="26228"/>
                  </a:moveTo>
                  <a:cubicBezTo>
                    <a:pt x="85691" y="26228"/>
                    <a:pt x="88259" y="26919"/>
                    <a:pt x="90330" y="28414"/>
                  </a:cubicBezTo>
                  <a:cubicBezTo>
                    <a:pt x="90466" y="28608"/>
                    <a:pt x="90680" y="28783"/>
                    <a:pt x="90894" y="28881"/>
                  </a:cubicBezTo>
                  <a:lnTo>
                    <a:pt x="90914" y="28881"/>
                  </a:lnTo>
                  <a:cubicBezTo>
                    <a:pt x="92392" y="30145"/>
                    <a:pt x="93501" y="31799"/>
                    <a:pt x="94143" y="33647"/>
                  </a:cubicBezTo>
                  <a:cubicBezTo>
                    <a:pt x="93754" y="33881"/>
                    <a:pt x="93365" y="34153"/>
                    <a:pt x="92995" y="34425"/>
                  </a:cubicBezTo>
                  <a:cubicBezTo>
                    <a:pt x="92221" y="34974"/>
                    <a:pt x="92677" y="36124"/>
                    <a:pt x="93410" y="36124"/>
                  </a:cubicBezTo>
                  <a:cubicBezTo>
                    <a:pt x="93561" y="36124"/>
                    <a:pt x="93724" y="36075"/>
                    <a:pt x="93890" y="35962"/>
                  </a:cubicBezTo>
                  <a:cubicBezTo>
                    <a:pt x="94143" y="35787"/>
                    <a:pt x="94396" y="35632"/>
                    <a:pt x="94649" y="35476"/>
                  </a:cubicBezTo>
                  <a:cubicBezTo>
                    <a:pt x="94688" y="35651"/>
                    <a:pt x="94746" y="35807"/>
                    <a:pt x="94785" y="35982"/>
                  </a:cubicBezTo>
                  <a:cubicBezTo>
                    <a:pt x="95933" y="42402"/>
                    <a:pt x="93540" y="47558"/>
                    <a:pt x="89630" y="51740"/>
                  </a:cubicBezTo>
                  <a:cubicBezTo>
                    <a:pt x="89494" y="51643"/>
                    <a:pt x="89377" y="51546"/>
                    <a:pt x="89260" y="51449"/>
                  </a:cubicBezTo>
                  <a:cubicBezTo>
                    <a:pt x="89153" y="51363"/>
                    <a:pt x="89037" y="51326"/>
                    <a:pt x="88927" y="51326"/>
                  </a:cubicBezTo>
                  <a:cubicBezTo>
                    <a:pt x="88536" y="51326"/>
                    <a:pt x="88211" y="51785"/>
                    <a:pt x="88560" y="52149"/>
                  </a:cubicBezTo>
                  <a:cubicBezTo>
                    <a:pt x="88657" y="52266"/>
                    <a:pt x="88774" y="52382"/>
                    <a:pt x="88871" y="52499"/>
                  </a:cubicBezTo>
                  <a:cubicBezTo>
                    <a:pt x="88093" y="53277"/>
                    <a:pt x="87276" y="54017"/>
                    <a:pt x="86400" y="54736"/>
                  </a:cubicBezTo>
                  <a:lnTo>
                    <a:pt x="86108" y="54192"/>
                  </a:lnTo>
                  <a:cubicBezTo>
                    <a:pt x="85956" y="53893"/>
                    <a:pt x="85692" y="53766"/>
                    <a:pt x="85422" y="53766"/>
                  </a:cubicBezTo>
                  <a:cubicBezTo>
                    <a:pt x="84900" y="53766"/>
                    <a:pt x="84353" y="54238"/>
                    <a:pt x="84533" y="54853"/>
                  </a:cubicBezTo>
                  <a:cubicBezTo>
                    <a:pt x="84630" y="55203"/>
                    <a:pt x="84766" y="55554"/>
                    <a:pt x="84902" y="55884"/>
                  </a:cubicBezTo>
                  <a:cubicBezTo>
                    <a:pt x="82276" y="57791"/>
                    <a:pt x="79533" y="59484"/>
                    <a:pt x="76653" y="60943"/>
                  </a:cubicBezTo>
                  <a:cubicBezTo>
                    <a:pt x="76331" y="60620"/>
                    <a:pt x="75907" y="60462"/>
                    <a:pt x="75484" y="60462"/>
                  </a:cubicBezTo>
                  <a:cubicBezTo>
                    <a:pt x="74961" y="60462"/>
                    <a:pt x="74438" y="60703"/>
                    <a:pt x="74105" y="61176"/>
                  </a:cubicBezTo>
                  <a:lnTo>
                    <a:pt x="73093" y="62635"/>
                  </a:lnTo>
                  <a:cubicBezTo>
                    <a:pt x="70583" y="56546"/>
                    <a:pt x="65739" y="51371"/>
                    <a:pt x="59377" y="49464"/>
                  </a:cubicBezTo>
                  <a:cubicBezTo>
                    <a:pt x="59455" y="49328"/>
                    <a:pt x="59513" y="49153"/>
                    <a:pt x="59533" y="48997"/>
                  </a:cubicBezTo>
                  <a:cubicBezTo>
                    <a:pt x="60078" y="44600"/>
                    <a:pt x="62198" y="40223"/>
                    <a:pt x="65117" y="36488"/>
                  </a:cubicBezTo>
                  <a:cubicBezTo>
                    <a:pt x="65583" y="36877"/>
                    <a:pt x="66050" y="37246"/>
                    <a:pt x="66517" y="37616"/>
                  </a:cubicBezTo>
                  <a:cubicBezTo>
                    <a:pt x="66712" y="37771"/>
                    <a:pt x="66919" y="37837"/>
                    <a:pt x="67113" y="37837"/>
                  </a:cubicBezTo>
                  <a:cubicBezTo>
                    <a:pt x="67774" y="37837"/>
                    <a:pt x="68295" y="37071"/>
                    <a:pt x="67723" y="36410"/>
                  </a:cubicBezTo>
                  <a:cubicBezTo>
                    <a:pt x="67315" y="35923"/>
                    <a:pt x="66867" y="35437"/>
                    <a:pt x="66439" y="34951"/>
                  </a:cubicBezTo>
                  <a:cubicBezTo>
                    <a:pt x="67334" y="33939"/>
                    <a:pt x="68288" y="32966"/>
                    <a:pt x="69299" y="32071"/>
                  </a:cubicBezTo>
                  <a:cubicBezTo>
                    <a:pt x="69513" y="32422"/>
                    <a:pt x="69727" y="32752"/>
                    <a:pt x="69941" y="33083"/>
                  </a:cubicBezTo>
                  <a:cubicBezTo>
                    <a:pt x="70098" y="33315"/>
                    <a:pt x="70347" y="33417"/>
                    <a:pt x="70593" y="33417"/>
                  </a:cubicBezTo>
                  <a:cubicBezTo>
                    <a:pt x="71050" y="33417"/>
                    <a:pt x="71493" y="33063"/>
                    <a:pt x="71303" y="32519"/>
                  </a:cubicBezTo>
                  <a:cubicBezTo>
                    <a:pt x="71109" y="31994"/>
                    <a:pt x="70895" y="31449"/>
                    <a:pt x="70681" y="30943"/>
                  </a:cubicBezTo>
                  <a:cubicBezTo>
                    <a:pt x="71420" y="30359"/>
                    <a:pt x="72159" y="29795"/>
                    <a:pt x="72918" y="29309"/>
                  </a:cubicBezTo>
                  <a:cubicBezTo>
                    <a:pt x="75981" y="27332"/>
                    <a:pt x="79590" y="26228"/>
                    <a:pt x="82997" y="26228"/>
                  </a:cubicBezTo>
                  <a:close/>
                  <a:moveTo>
                    <a:pt x="54032" y="52066"/>
                  </a:moveTo>
                  <a:cubicBezTo>
                    <a:pt x="56858" y="52066"/>
                    <a:pt x="59719" y="52826"/>
                    <a:pt x="62412" y="54542"/>
                  </a:cubicBezTo>
                  <a:cubicBezTo>
                    <a:pt x="73015" y="61312"/>
                    <a:pt x="73210" y="72227"/>
                    <a:pt x="68910" y="81876"/>
                  </a:cubicBezTo>
                  <a:lnTo>
                    <a:pt x="67976" y="81293"/>
                  </a:lnTo>
                  <a:cubicBezTo>
                    <a:pt x="67802" y="81187"/>
                    <a:pt x="67632" y="81141"/>
                    <a:pt x="67471" y="81141"/>
                  </a:cubicBezTo>
                  <a:cubicBezTo>
                    <a:pt x="66628" y="81141"/>
                    <a:pt x="66085" y="82419"/>
                    <a:pt x="66984" y="83024"/>
                  </a:cubicBezTo>
                  <a:cubicBezTo>
                    <a:pt x="67334" y="83258"/>
                    <a:pt x="67685" y="83472"/>
                    <a:pt x="68035" y="83724"/>
                  </a:cubicBezTo>
                  <a:cubicBezTo>
                    <a:pt x="67315" y="85125"/>
                    <a:pt x="66517" y="86487"/>
                    <a:pt x="65642" y="87791"/>
                  </a:cubicBezTo>
                  <a:cubicBezTo>
                    <a:pt x="65058" y="87888"/>
                    <a:pt x="64669" y="88452"/>
                    <a:pt x="64766" y="89036"/>
                  </a:cubicBezTo>
                  <a:cubicBezTo>
                    <a:pt x="62704" y="91915"/>
                    <a:pt x="60292" y="94503"/>
                    <a:pt x="57549" y="96759"/>
                  </a:cubicBezTo>
                  <a:cubicBezTo>
                    <a:pt x="52423" y="92576"/>
                    <a:pt x="46100" y="90044"/>
                    <a:pt x="39287" y="90044"/>
                  </a:cubicBezTo>
                  <a:cubicBezTo>
                    <a:pt x="38781" y="90044"/>
                    <a:pt x="38273" y="90058"/>
                    <a:pt x="37763" y="90086"/>
                  </a:cubicBezTo>
                  <a:cubicBezTo>
                    <a:pt x="35020" y="85573"/>
                    <a:pt x="33600" y="80359"/>
                    <a:pt x="33658" y="75067"/>
                  </a:cubicBezTo>
                  <a:lnTo>
                    <a:pt x="33989" y="75048"/>
                  </a:lnTo>
                  <a:cubicBezTo>
                    <a:pt x="35098" y="75028"/>
                    <a:pt x="35098" y="73374"/>
                    <a:pt x="33989" y="73335"/>
                  </a:cubicBezTo>
                  <a:lnTo>
                    <a:pt x="33755" y="73335"/>
                  </a:lnTo>
                  <a:cubicBezTo>
                    <a:pt x="33833" y="72304"/>
                    <a:pt x="33969" y="71273"/>
                    <a:pt x="34164" y="70242"/>
                  </a:cubicBezTo>
                  <a:cubicBezTo>
                    <a:pt x="34650" y="70242"/>
                    <a:pt x="35136" y="70203"/>
                    <a:pt x="35623" y="70203"/>
                  </a:cubicBezTo>
                  <a:cubicBezTo>
                    <a:pt x="35629" y="70203"/>
                    <a:pt x="35636" y="70203"/>
                    <a:pt x="35642" y="70203"/>
                  </a:cubicBezTo>
                  <a:cubicBezTo>
                    <a:pt x="36809" y="70203"/>
                    <a:pt x="36784" y="68452"/>
                    <a:pt x="35623" y="68374"/>
                  </a:cubicBezTo>
                  <a:cubicBezTo>
                    <a:pt x="35448" y="68365"/>
                    <a:pt x="35282" y="68365"/>
                    <a:pt x="35117" y="68365"/>
                  </a:cubicBezTo>
                  <a:cubicBezTo>
                    <a:pt x="34952" y="68365"/>
                    <a:pt x="34786" y="68365"/>
                    <a:pt x="34611" y="68355"/>
                  </a:cubicBezTo>
                  <a:cubicBezTo>
                    <a:pt x="35039" y="66876"/>
                    <a:pt x="35564" y="65417"/>
                    <a:pt x="36245" y="64036"/>
                  </a:cubicBezTo>
                  <a:cubicBezTo>
                    <a:pt x="39549" y="57218"/>
                    <a:pt x="46672" y="52066"/>
                    <a:pt x="54032" y="52066"/>
                  </a:cubicBezTo>
                  <a:close/>
                  <a:moveTo>
                    <a:pt x="39098" y="93425"/>
                  </a:moveTo>
                  <a:cubicBezTo>
                    <a:pt x="49481" y="93425"/>
                    <a:pt x="58012" y="99693"/>
                    <a:pt x="62782" y="108413"/>
                  </a:cubicBezTo>
                  <a:cubicBezTo>
                    <a:pt x="62685" y="108413"/>
                    <a:pt x="62587" y="108452"/>
                    <a:pt x="62490" y="108452"/>
                  </a:cubicBezTo>
                  <a:cubicBezTo>
                    <a:pt x="61582" y="108510"/>
                    <a:pt x="61537" y="109911"/>
                    <a:pt x="62471" y="109911"/>
                  </a:cubicBezTo>
                  <a:cubicBezTo>
                    <a:pt x="62477" y="109911"/>
                    <a:pt x="62484" y="109911"/>
                    <a:pt x="62490" y="109911"/>
                  </a:cubicBezTo>
                  <a:cubicBezTo>
                    <a:pt x="62840" y="109891"/>
                    <a:pt x="63171" y="109853"/>
                    <a:pt x="63521" y="109814"/>
                  </a:cubicBezTo>
                  <a:cubicBezTo>
                    <a:pt x="64124" y="111059"/>
                    <a:pt x="64650" y="112323"/>
                    <a:pt x="65097" y="113627"/>
                  </a:cubicBezTo>
                  <a:cubicBezTo>
                    <a:pt x="64416" y="113724"/>
                    <a:pt x="63755" y="113841"/>
                    <a:pt x="63074" y="113977"/>
                  </a:cubicBezTo>
                  <a:cubicBezTo>
                    <a:pt x="62140" y="114152"/>
                    <a:pt x="62432" y="115533"/>
                    <a:pt x="63288" y="115572"/>
                  </a:cubicBezTo>
                  <a:cubicBezTo>
                    <a:pt x="63554" y="115585"/>
                    <a:pt x="63820" y="115592"/>
                    <a:pt x="64085" y="115592"/>
                  </a:cubicBezTo>
                  <a:cubicBezTo>
                    <a:pt x="64617" y="115592"/>
                    <a:pt x="65149" y="115566"/>
                    <a:pt x="65681" y="115514"/>
                  </a:cubicBezTo>
                  <a:cubicBezTo>
                    <a:pt x="67276" y="121292"/>
                    <a:pt x="67354" y="127129"/>
                    <a:pt x="66362" y="132848"/>
                  </a:cubicBezTo>
                  <a:cubicBezTo>
                    <a:pt x="65778" y="132595"/>
                    <a:pt x="65155" y="132343"/>
                    <a:pt x="64552" y="132070"/>
                  </a:cubicBezTo>
                  <a:cubicBezTo>
                    <a:pt x="64403" y="132001"/>
                    <a:pt x="64258" y="131971"/>
                    <a:pt x="64120" y="131971"/>
                  </a:cubicBezTo>
                  <a:cubicBezTo>
                    <a:pt x="63286" y="131971"/>
                    <a:pt x="62750" y="133095"/>
                    <a:pt x="63618" y="133646"/>
                  </a:cubicBezTo>
                  <a:cubicBezTo>
                    <a:pt x="64358" y="134113"/>
                    <a:pt x="65136" y="134541"/>
                    <a:pt x="65934" y="134930"/>
                  </a:cubicBezTo>
                  <a:cubicBezTo>
                    <a:pt x="65603" y="136428"/>
                    <a:pt x="65233" y="137926"/>
                    <a:pt x="64766" y="139405"/>
                  </a:cubicBezTo>
                  <a:cubicBezTo>
                    <a:pt x="63957" y="139280"/>
                    <a:pt x="63135" y="139218"/>
                    <a:pt x="62301" y="139218"/>
                  </a:cubicBezTo>
                  <a:cubicBezTo>
                    <a:pt x="62092" y="139218"/>
                    <a:pt x="61883" y="139222"/>
                    <a:pt x="61673" y="139230"/>
                  </a:cubicBezTo>
                  <a:cubicBezTo>
                    <a:pt x="60817" y="139288"/>
                    <a:pt x="60545" y="140669"/>
                    <a:pt x="61459" y="140825"/>
                  </a:cubicBezTo>
                  <a:cubicBezTo>
                    <a:pt x="62393" y="140981"/>
                    <a:pt x="63268" y="141156"/>
                    <a:pt x="64124" y="141331"/>
                  </a:cubicBezTo>
                  <a:cubicBezTo>
                    <a:pt x="62665" y="145455"/>
                    <a:pt x="60836" y="149424"/>
                    <a:pt x="58657" y="153198"/>
                  </a:cubicBezTo>
                  <a:cubicBezTo>
                    <a:pt x="58521" y="153412"/>
                    <a:pt x="58443" y="153646"/>
                    <a:pt x="58405" y="153899"/>
                  </a:cubicBezTo>
                  <a:cubicBezTo>
                    <a:pt x="51693" y="153918"/>
                    <a:pt x="44981" y="153918"/>
                    <a:pt x="38269" y="153918"/>
                  </a:cubicBezTo>
                  <a:cubicBezTo>
                    <a:pt x="33658" y="153918"/>
                    <a:pt x="28950" y="153704"/>
                    <a:pt x="24242" y="153704"/>
                  </a:cubicBezTo>
                  <a:cubicBezTo>
                    <a:pt x="20662" y="149833"/>
                    <a:pt x="18269" y="145475"/>
                    <a:pt x="16654" y="140786"/>
                  </a:cubicBezTo>
                  <a:cubicBezTo>
                    <a:pt x="17744" y="140066"/>
                    <a:pt x="18814" y="139307"/>
                    <a:pt x="19864" y="138568"/>
                  </a:cubicBezTo>
                  <a:cubicBezTo>
                    <a:pt x="20571" y="138059"/>
                    <a:pt x="20167" y="137035"/>
                    <a:pt x="19449" y="137035"/>
                  </a:cubicBezTo>
                  <a:cubicBezTo>
                    <a:pt x="19318" y="137035"/>
                    <a:pt x="19176" y="137070"/>
                    <a:pt x="19028" y="137148"/>
                  </a:cubicBezTo>
                  <a:cubicBezTo>
                    <a:pt x="18036" y="137693"/>
                    <a:pt x="17024" y="138257"/>
                    <a:pt x="16032" y="138821"/>
                  </a:cubicBezTo>
                  <a:cubicBezTo>
                    <a:pt x="15701" y="137673"/>
                    <a:pt x="15370" y="136525"/>
                    <a:pt x="15137" y="135378"/>
                  </a:cubicBezTo>
                  <a:cubicBezTo>
                    <a:pt x="16421" y="134774"/>
                    <a:pt x="17705" y="134152"/>
                    <a:pt x="18950" y="133529"/>
                  </a:cubicBezTo>
                  <a:cubicBezTo>
                    <a:pt x="19788" y="133093"/>
                    <a:pt x="19357" y="131762"/>
                    <a:pt x="18542" y="131762"/>
                  </a:cubicBezTo>
                  <a:cubicBezTo>
                    <a:pt x="18449" y="131762"/>
                    <a:pt x="18351" y="131779"/>
                    <a:pt x="18250" y="131817"/>
                  </a:cubicBezTo>
                  <a:cubicBezTo>
                    <a:pt x="17063" y="132245"/>
                    <a:pt x="15876" y="132693"/>
                    <a:pt x="14689" y="133160"/>
                  </a:cubicBezTo>
                  <a:cubicBezTo>
                    <a:pt x="14047" y="129463"/>
                    <a:pt x="13658" y="125708"/>
                    <a:pt x="13522" y="121954"/>
                  </a:cubicBezTo>
                  <a:cubicBezTo>
                    <a:pt x="13250" y="115864"/>
                    <a:pt x="14008" y="110884"/>
                    <a:pt x="16693" y="106565"/>
                  </a:cubicBezTo>
                  <a:cubicBezTo>
                    <a:pt x="17763" y="106895"/>
                    <a:pt x="18853" y="107207"/>
                    <a:pt x="19942" y="107479"/>
                  </a:cubicBezTo>
                  <a:cubicBezTo>
                    <a:pt x="20000" y="107494"/>
                    <a:pt x="20057" y="107501"/>
                    <a:pt x="20112" y="107501"/>
                  </a:cubicBezTo>
                  <a:cubicBezTo>
                    <a:pt x="20759" y="107501"/>
                    <a:pt x="21168" y="106519"/>
                    <a:pt x="20487" y="106214"/>
                  </a:cubicBezTo>
                  <a:cubicBezTo>
                    <a:pt x="19592" y="105786"/>
                    <a:pt x="18678" y="105397"/>
                    <a:pt x="17744" y="105008"/>
                  </a:cubicBezTo>
                  <a:cubicBezTo>
                    <a:pt x="18931" y="103452"/>
                    <a:pt x="20312" y="102032"/>
                    <a:pt x="21829" y="100787"/>
                  </a:cubicBezTo>
                  <a:cubicBezTo>
                    <a:pt x="22004" y="101001"/>
                    <a:pt x="22160" y="101215"/>
                    <a:pt x="22335" y="101429"/>
                  </a:cubicBezTo>
                  <a:cubicBezTo>
                    <a:pt x="22479" y="101602"/>
                    <a:pt x="22645" y="101675"/>
                    <a:pt x="22808" y="101675"/>
                  </a:cubicBezTo>
                  <a:cubicBezTo>
                    <a:pt x="23285" y="101675"/>
                    <a:pt x="23729" y="101055"/>
                    <a:pt x="23483" y="100534"/>
                  </a:cubicBezTo>
                  <a:cubicBezTo>
                    <a:pt x="23366" y="100281"/>
                    <a:pt x="23230" y="100047"/>
                    <a:pt x="23094" y="99794"/>
                  </a:cubicBezTo>
                  <a:cubicBezTo>
                    <a:pt x="27666" y="96370"/>
                    <a:pt x="32607" y="93588"/>
                    <a:pt x="38483" y="93452"/>
                  </a:cubicBezTo>
                  <a:lnTo>
                    <a:pt x="38483" y="93433"/>
                  </a:lnTo>
                  <a:cubicBezTo>
                    <a:pt x="38688" y="93428"/>
                    <a:pt x="38893" y="93425"/>
                    <a:pt x="39098" y="93425"/>
                  </a:cubicBezTo>
                  <a:close/>
                  <a:moveTo>
                    <a:pt x="52374" y="157284"/>
                  </a:moveTo>
                  <a:cubicBezTo>
                    <a:pt x="52374" y="157362"/>
                    <a:pt x="52374" y="157440"/>
                    <a:pt x="52374" y="157537"/>
                  </a:cubicBezTo>
                  <a:lnTo>
                    <a:pt x="52393" y="157537"/>
                  </a:lnTo>
                  <a:cubicBezTo>
                    <a:pt x="53397" y="163363"/>
                    <a:pt x="48668" y="169603"/>
                    <a:pt x="42698" y="169603"/>
                  </a:cubicBezTo>
                  <a:cubicBezTo>
                    <a:pt x="42190" y="169603"/>
                    <a:pt x="41672" y="169557"/>
                    <a:pt x="41148" y="169463"/>
                  </a:cubicBezTo>
                  <a:cubicBezTo>
                    <a:pt x="35623" y="168451"/>
                    <a:pt x="32179" y="162673"/>
                    <a:pt x="32899" y="157342"/>
                  </a:cubicBezTo>
                  <a:cubicBezTo>
                    <a:pt x="34689" y="157323"/>
                    <a:pt x="36479" y="157284"/>
                    <a:pt x="38249" y="157284"/>
                  </a:cubicBezTo>
                  <a:close/>
                  <a:moveTo>
                    <a:pt x="13172" y="156856"/>
                  </a:moveTo>
                  <a:cubicBezTo>
                    <a:pt x="16911" y="157318"/>
                    <a:pt x="20721" y="157447"/>
                    <a:pt x="24543" y="157447"/>
                  </a:cubicBezTo>
                  <a:cubicBezTo>
                    <a:pt x="26030" y="157447"/>
                    <a:pt x="27520" y="157428"/>
                    <a:pt x="29008" y="157401"/>
                  </a:cubicBezTo>
                  <a:lnTo>
                    <a:pt x="29008" y="157401"/>
                  </a:lnTo>
                  <a:cubicBezTo>
                    <a:pt x="28483" y="161272"/>
                    <a:pt x="29125" y="166603"/>
                    <a:pt x="26654" y="169521"/>
                  </a:cubicBezTo>
                  <a:cubicBezTo>
                    <a:pt x="25485" y="170900"/>
                    <a:pt x="24176" y="171450"/>
                    <a:pt x="22853" y="171450"/>
                  </a:cubicBezTo>
                  <a:cubicBezTo>
                    <a:pt x="19751" y="171450"/>
                    <a:pt x="16567" y="168423"/>
                    <a:pt x="14903" y="165941"/>
                  </a:cubicBezTo>
                  <a:lnTo>
                    <a:pt x="14884" y="165941"/>
                  </a:lnTo>
                  <a:cubicBezTo>
                    <a:pt x="14845" y="165844"/>
                    <a:pt x="14767" y="165786"/>
                    <a:pt x="14689" y="165727"/>
                  </a:cubicBezTo>
                  <a:cubicBezTo>
                    <a:pt x="14145" y="162751"/>
                    <a:pt x="13658" y="159755"/>
                    <a:pt x="13172" y="156856"/>
                  </a:cubicBezTo>
                  <a:close/>
                  <a:moveTo>
                    <a:pt x="54903" y="157284"/>
                  </a:moveTo>
                  <a:cubicBezTo>
                    <a:pt x="59202" y="157284"/>
                    <a:pt x="63521" y="157284"/>
                    <a:pt x="67821" y="157303"/>
                  </a:cubicBezTo>
                  <a:cubicBezTo>
                    <a:pt x="67762" y="158120"/>
                    <a:pt x="68288" y="158957"/>
                    <a:pt x="69299" y="158957"/>
                  </a:cubicBezTo>
                  <a:cubicBezTo>
                    <a:pt x="69183" y="158957"/>
                    <a:pt x="69046" y="159249"/>
                    <a:pt x="68891" y="159735"/>
                  </a:cubicBezTo>
                  <a:cubicBezTo>
                    <a:pt x="68647" y="159524"/>
                    <a:pt x="68329" y="159405"/>
                    <a:pt x="68033" y="159405"/>
                  </a:cubicBezTo>
                  <a:cubicBezTo>
                    <a:pt x="67619" y="159405"/>
                    <a:pt x="67247" y="159638"/>
                    <a:pt x="67179" y="160183"/>
                  </a:cubicBezTo>
                  <a:cubicBezTo>
                    <a:pt x="66634" y="164029"/>
                    <a:pt x="65989" y="172242"/>
                    <a:pt x="60617" y="172242"/>
                  </a:cubicBezTo>
                  <a:cubicBezTo>
                    <a:pt x="60229" y="172242"/>
                    <a:pt x="59816" y="172199"/>
                    <a:pt x="59377" y="172109"/>
                  </a:cubicBezTo>
                  <a:cubicBezTo>
                    <a:pt x="55194" y="171214"/>
                    <a:pt x="54338" y="167050"/>
                    <a:pt x="54358" y="163101"/>
                  </a:cubicBezTo>
                  <a:cubicBezTo>
                    <a:pt x="54980" y="161233"/>
                    <a:pt x="55156" y="159229"/>
                    <a:pt x="54883" y="157284"/>
                  </a:cubicBezTo>
                  <a:close/>
                  <a:moveTo>
                    <a:pt x="31265" y="161934"/>
                  </a:moveTo>
                  <a:cubicBezTo>
                    <a:pt x="32218" y="167070"/>
                    <a:pt x="36284" y="171622"/>
                    <a:pt x="41829" y="172109"/>
                  </a:cubicBezTo>
                  <a:cubicBezTo>
                    <a:pt x="42148" y="172135"/>
                    <a:pt x="42463" y="172148"/>
                    <a:pt x="42776" y="172148"/>
                  </a:cubicBezTo>
                  <a:cubicBezTo>
                    <a:pt x="46808" y="172148"/>
                    <a:pt x="50269" y="169980"/>
                    <a:pt x="52490" y="166856"/>
                  </a:cubicBezTo>
                  <a:cubicBezTo>
                    <a:pt x="53016" y="170786"/>
                    <a:pt x="54922" y="174210"/>
                    <a:pt x="59513" y="174716"/>
                  </a:cubicBezTo>
                  <a:cubicBezTo>
                    <a:pt x="59825" y="174748"/>
                    <a:pt x="60128" y="174764"/>
                    <a:pt x="60423" y="174764"/>
                  </a:cubicBezTo>
                  <a:cubicBezTo>
                    <a:pt x="63132" y="174764"/>
                    <a:pt x="65155" y="173433"/>
                    <a:pt x="66576" y="171486"/>
                  </a:cubicBezTo>
                  <a:lnTo>
                    <a:pt x="66576" y="171486"/>
                  </a:lnTo>
                  <a:cubicBezTo>
                    <a:pt x="65681" y="176836"/>
                    <a:pt x="64883" y="182128"/>
                    <a:pt x="64591" y="183315"/>
                  </a:cubicBezTo>
                  <a:cubicBezTo>
                    <a:pt x="61852" y="194328"/>
                    <a:pt x="55453" y="199434"/>
                    <a:pt x="44420" y="199434"/>
                  </a:cubicBezTo>
                  <a:cubicBezTo>
                    <a:pt x="43935" y="199434"/>
                    <a:pt x="43441" y="199424"/>
                    <a:pt x="42938" y="199404"/>
                  </a:cubicBezTo>
                  <a:cubicBezTo>
                    <a:pt x="24475" y="198704"/>
                    <a:pt x="18658" y="184774"/>
                    <a:pt x="15468" y="169755"/>
                  </a:cubicBezTo>
                  <a:lnTo>
                    <a:pt x="15468" y="169755"/>
                  </a:lnTo>
                  <a:cubicBezTo>
                    <a:pt x="17334" y="172021"/>
                    <a:pt x="19946" y="173589"/>
                    <a:pt x="22820" y="173589"/>
                  </a:cubicBezTo>
                  <a:cubicBezTo>
                    <a:pt x="23721" y="173589"/>
                    <a:pt x="24647" y="173435"/>
                    <a:pt x="25584" y="173101"/>
                  </a:cubicBezTo>
                  <a:cubicBezTo>
                    <a:pt x="27860" y="172284"/>
                    <a:pt x="29397" y="170435"/>
                    <a:pt x="30137" y="168159"/>
                  </a:cubicBezTo>
                  <a:cubicBezTo>
                    <a:pt x="30740" y="166272"/>
                    <a:pt x="31070" y="164093"/>
                    <a:pt x="31265" y="161934"/>
                  </a:cubicBezTo>
                  <a:close/>
                  <a:moveTo>
                    <a:pt x="77915" y="0"/>
                  </a:moveTo>
                  <a:cubicBezTo>
                    <a:pt x="77252" y="0"/>
                    <a:pt x="76660" y="781"/>
                    <a:pt x="77023" y="1508"/>
                  </a:cubicBezTo>
                  <a:cubicBezTo>
                    <a:pt x="77587" y="2597"/>
                    <a:pt x="78404" y="3628"/>
                    <a:pt x="79182" y="4620"/>
                  </a:cubicBezTo>
                  <a:cubicBezTo>
                    <a:pt x="78268" y="5437"/>
                    <a:pt x="77451" y="6410"/>
                    <a:pt x="76809" y="7461"/>
                  </a:cubicBezTo>
                  <a:cubicBezTo>
                    <a:pt x="76089" y="6780"/>
                    <a:pt x="75311" y="6177"/>
                    <a:pt x="74494" y="5651"/>
                  </a:cubicBezTo>
                  <a:cubicBezTo>
                    <a:pt x="74330" y="5553"/>
                    <a:pt x="74164" y="5510"/>
                    <a:pt x="74004" y="5510"/>
                  </a:cubicBezTo>
                  <a:cubicBezTo>
                    <a:pt x="73214" y="5510"/>
                    <a:pt x="72588" y="6564"/>
                    <a:pt x="73268" y="7227"/>
                  </a:cubicBezTo>
                  <a:cubicBezTo>
                    <a:pt x="74085" y="7986"/>
                    <a:pt x="74961" y="8648"/>
                    <a:pt x="75895" y="9231"/>
                  </a:cubicBezTo>
                  <a:cubicBezTo>
                    <a:pt x="73871" y="13706"/>
                    <a:pt x="73754" y="19426"/>
                    <a:pt x="75700" y="23978"/>
                  </a:cubicBezTo>
                  <a:cubicBezTo>
                    <a:pt x="73404" y="25029"/>
                    <a:pt x="71264" y="26371"/>
                    <a:pt x="69319" y="27966"/>
                  </a:cubicBezTo>
                  <a:cubicBezTo>
                    <a:pt x="69007" y="27285"/>
                    <a:pt x="68696" y="26605"/>
                    <a:pt x="68404" y="25924"/>
                  </a:cubicBezTo>
                  <a:cubicBezTo>
                    <a:pt x="68172" y="25369"/>
                    <a:pt x="67731" y="25142"/>
                    <a:pt x="67297" y="25142"/>
                  </a:cubicBezTo>
                  <a:cubicBezTo>
                    <a:pt x="66497" y="25142"/>
                    <a:pt x="65716" y="25911"/>
                    <a:pt x="66284" y="26819"/>
                  </a:cubicBezTo>
                  <a:cubicBezTo>
                    <a:pt x="66790" y="27636"/>
                    <a:pt x="67257" y="28492"/>
                    <a:pt x="67743" y="29348"/>
                  </a:cubicBezTo>
                  <a:cubicBezTo>
                    <a:pt x="66556" y="30418"/>
                    <a:pt x="65447" y="31566"/>
                    <a:pt x="64416" y="32772"/>
                  </a:cubicBezTo>
                  <a:cubicBezTo>
                    <a:pt x="63015" y="31332"/>
                    <a:pt x="61537" y="29990"/>
                    <a:pt x="59980" y="28706"/>
                  </a:cubicBezTo>
                  <a:cubicBezTo>
                    <a:pt x="59748" y="28517"/>
                    <a:pt x="59499" y="28436"/>
                    <a:pt x="59264" y="28436"/>
                  </a:cubicBezTo>
                  <a:cubicBezTo>
                    <a:pt x="58457" y="28436"/>
                    <a:pt x="57809" y="29386"/>
                    <a:pt x="58502" y="30184"/>
                  </a:cubicBezTo>
                  <a:cubicBezTo>
                    <a:pt x="59903" y="31741"/>
                    <a:pt x="61381" y="33219"/>
                    <a:pt x="62938" y="34601"/>
                  </a:cubicBezTo>
                  <a:cubicBezTo>
                    <a:pt x="59533" y="39172"/>
                    <a:pt x="57276" y="44328"/>
                    <a:pt x="57043" y="48900"/>
                  </a:cubicBezTo>
                  <a:cubicBezTo>
                    <a:pt x="55632" y="48633"/>
                    <a:pt x="54264" y="48506"/>
                    <a:pt x="52943" y="48506"/>
                  </a:cubicBezTo>
                  <a:cubicBezTo>
                    <a:pt x="50605" y="48506"/>
                    <a:pt x="48415" y="48906"/>
                    <a:pt x="46401" y="49639"/>
                  </a:cubicBezTo>
                  <a:lnTo>
                    <a:pt x="46401" y="49581"/>
                  </a:lnTo>
                  <a:cubicBezTo>
                    <a:pt x="45486" y="43511"/>
                    <a:pt x="44689" y="36565"/>
                    <a:pt x="42257" y="30554"/>
                  </a:cubicBezTo>
                  <a:cubicBezTo>
                    <a:pt x="43911" y="29484"/>
                    <a:pt x="45525" y="28336"/>
                    <a:pt x="47062" y="27091"/>
                  </a:cubicBezTo>
                  <a:cubicBezTo>
                    <a:pt x="47828" y="26456"/>
                    <a:pt x="47120" y="25316"/>
                    <a:pt x="46288" y="25316"/>
                  </a:cubicBezTo>
                  <a:cubicBezTo>
                    <a:pt x="46126" y="25316"/>
                    <a:pt x="45959" y="25359"/>
                    <a:pt x="45798" y="25457"/>
                  </a:cubicBezTo>
                  <a:cubicBezTo>
                    <a:pt x="44261" y="26410"/>
                    <a:pt x="42782" y="27422"/>
                    <a:pt x="41343" y="28531"/>
                  </a:cubicBezTo>
                  <a:cubicBezTo>
                    <a:pt x="40817" y="27441"/>
                    <a:pt x="40214" y="26410"/>
                    <a:pt x="39553" y="25398"/>
                  </a:cubicBezTo>
                  <a:cubicBezTo>
                    <a:pt x="40409" y="24562"/>
                    <a:pt x="41245" y="23725"/>
                    <a:pt x="42043" y="22850"/>
                  </a:cubicBezTo>
                  <a:cubicBezTo>
                    <a:pt x="42733" y="22115"/>
                    <a:pt x="42082" y="21138"/>
                    <a:pt x="41311" y="21138"/>
                  </a:cubicBezTo>
                  <a:cubicBezTo>
                    <a:pt x="41081" y="21138"/>
                    <a:pt x="40841" y="21224"/>
                    <a:pt x="40623" y="21429"/>
                  </a:cubicBezTo>
                  <a:cubicBezTo>
                    <a:pt x="39825" y="22169"/>
                    <a:pt x="39066" y="22947"/>
                    <a:pt x="38327" y="23725"/>
                  </a:cubicBezTo>
                  <a:cubicBezTo>
                    <a:pt x="37121" y="22266"/>
                    <a:pt x="35720" y="20963"/>
                    <a:pt x="34164" y="19893"/>
                  </a:cubicBezTo>
                  <a:cubicBezTo>
                    <a:pt x="30789" y="17611"/>
                    <a:pt x="26780" y="16365"/>
                    <a:pt x="22819" y="16365"/>
                  </a:cubicBezTo>
                  <a:cubicBezTo>
                    <a:pt x="21140" y="16365"/>
                    <a:pt x="19470" y="16589"/>
                    <a:pt x="17860" y="17052"/>
                  </a:cubicBezTo>
                  <a:cubicBezTo>
                    <a:pt x="17024" y="15437"/>
                    <a:pt x="16285" y="13764"/>
                    <a:pt x="15545" y="12052"/>
                  </a:cubicBezTo>
                  <a:cubicBezTo>
                    <a:pt x="15319" y="11522"/>
                    <a:pt x="14833" y="11285"/>
                    <a:pt x="14366" y="11285"/>
                  </a:cubicBezTo>
                  <a:cubicBezTo>
                    <a:pt x="13668" y="11285"/>
                    <a:pt x="13013" y="11812"/>
                    <a:pt x="13327" y="12675"/>
                  </a:cubicBezTo>
                  <a:cubicBezTo>
                    <a:pt x="13970" y="14465"/>
                    <a:pt x="14787" y="16177"/>
                    <a:pt x="15759" y="17811"/>
                  </a:cubicBezTo>
                  <a:cubicBezTo>
                    <a:pt x="14242" y="18492"/>
                    <a:pt x="12861" y="19367"/>
                    <a:pt x="11615" y="20457"/>
                  </a:cubicBezTo>
                  <a:cubicBezTo>
                    <a:pt x="11129" y="20885"/>
                    <a:pt x="10701" y="21313"/>
                    <a:pt x="10273" y="21741"/>
                  </a:cubicBezTo>
                  <a:cubicBezTo>
                    <a:pt x="8833" y="20496"/>
                    <a:pt x="7335" y="19289"/>
                    <a:pt x="5818" y="18219"/>
                  </a:cubicBezTo>
                  <a:cubicBezTo>
                    <a:pt x="5638" y="18090"/>
                    <a:pt x="5450" y="18034"/>
                    <a:pt x="5267" y="18034"/>
                  </a:cubicBezTo>
                  <a:cubicBezTo>
                    <a:pt x="4406" y="18034"/>
                    <a:pt x="3669" y="19283"/>
                    <a:pt x="4456" y="19990"/>
                  </a:cubicBezTo>
                  <a:cubicBezTo>
                    <a:pt x="5818" y="21177"/>
                    <a:pt x="7277" y="22324"/>
                    <a:pt x="8775" y="23394"/>
                  </a:cubicBezTo>
                  <a:cubicBezTo>
                    <a:pt x="1" y="34270"/>
                    <a:pt x="9398" y="45612"/>
                    <a:pt x="20681" y="52927"/>
                  </a:cubicBezTo>
                  <a:cubicBezTo>
                    <a:pt x="18678" y="54367"/>
                    <a:pt x="16713" y="55865"/>
                    <a:pt x="14709" y="57305"/>
                  </a:cubicBezTo>
                  <a:cubicBezTo>
                    <a:pt x="13765" y="57988"/>
                    <a:pt x="14318" y="59365"/>
                    <a:pt x="15242" y="59365"/>
                  </a:cubicBezTo>
                  <a:cubicBezTo>
                    <a:pt x="15422" y="59365"/>
                    <a:pt x="15617" y="59313"/>
                    <a:pt x="15818" y="59192"/>
                  </a:cubicBezTo>
                  <a:cubicBezTo>
                    <a:pt x="16907" y="58550"/>
                    <a:pt x="17997" y="57869"/>
                    <a:pt x="19067" y="57168"/>
                  </a:cubicBezTo>
                  <a:cubicBezTo>
                    <a:pt x="19378" y="56974"/>
                    <a:pt x="19553" y="56624"/>
                    <a:pt x="19514" y="56254"/>
                  </a:cubicBezTo>
                  <a:cubicBezTo>
                    <a:pt x="20487" y="55515"/>
                    <a:pt x="21440" y="54736"/>
                    <a:pt x="22374" y="53978"/>
                  </a:cubicBezTo>
                  <a:cubicBezTo>
                    <a:pt x="22724" y="54192"/>
                    <a:pt x="23094" y="54367"/>
                    <a:pt x="23464" y="54581"/>
                  </a:cubicBezTo>
                  <a:cubicBezTo>
                    <a:pt x="22685" y="55359"/>
                    <a:pt x="21985" y="56196"/>
                    <a:pt x="21382" y="57110"/>
                  </a:cubicBezTo>
                  <a:cubicBezTo>
                    <a:pt x="20912" y="57858"/>
                    <a:pt x="21583" y="58596"/>
                    <a:pt x="22291" y="58596"/>
                  </a:cubicBezTo>
                  <a:cubicBezTo>
                    <a:pt x="22522" y="58596"/>
                    <a:pt x="22757" y="58517"/>
                    <a:pt x="22958" y="58336"/>
                  </a:cubicBezTo>
                  <a:cubicBezTo>
                    <a:pt x="23853" y="57519"/>
                    <a:pt x="24631" y="56604"/>
                    <a:pt x="25448" y="55709"/>
                  </a:cubicBezTo>
                  <a:cubicBezTo>
                    <a:pt x="28483" y="57343"/>
                    <a:pt x="31654" y="58705"/>
                    <a:pt x="34942" y="59756"/>
                  </a:cubicBezTo>
                  <a:cubicBezTo>
                    <a:pt x="33386" y="62460"/>
                    <a:pt x="32238" y="65359"/>
                    <a:pt x="31557" y="68394"/>
                  </a:cubicBezTo>
                  <a:cubicBezTo>
                    <a:pt x="28736" y="68588"/>
                    <a:pt x="25954" y="69075"/>
                    <a:pt x="23250" y="69853"/>
                  </a:cubicBezTo>
                  <a:cubicBezTo>
                    <a:pt x="21830" y="70259"/>
                    <a:pt x="22350" y="72167"/>
                    <a:pt x="23650" y="72167"/>
                  </a:cubicBezTo>
                  <a:cubicBezTo>
                    <a:pt x="23721" y="72167"/>
                    <a:pt x="23796" y="72161"/>
                    <a:pt x="23872" y="72149"/>
                  </a:cubicBezTo>
                  <a:cubicBezTo>
                    <a:pt x="25720" y="71857"/>
                    <a:pt x="27568" y="71507"/>
                    <a:pt x="29417" y="71176"/>
                  </a:cubicBezTo>
                  <a:cubicBezTo>
                    <a:pt x="29747" y="71118"/>
                    <a:pt x="30000" y="70865"/>
                    <a:pt x="30098" y="70553"/>
                  </a:cubicBezTo>
                  <a:cubicBezTo>
                    <a:pt x="30448" y="70495"/>
                    <a:pt x="30798" y="70476"/>
                    <a:pt x="31148" y="70437"/>
                  </a:cubicBezTo>
                  <a:lnTo>
                    <a:pt x="31148" y="70437"/>
                  </a:lnTo>
                  <a:cubicBezTo>
                    <a:pt x="30993" y="71371"/>
                    <a:pt x="30876" y="72304"/>
                    <a:pt x="30798" y="73238"/>
                  </a:cubicBezTo>
                  <a:lnTo>
                    <a:pt x="24242" y="73024"/>
                  </a:lnTo>
                  <a:cubicBezTo>
                    <a:pt x="24224" y="73024"/>
                    <a:pt x="24206" y="73023"/>
                    <a:pt x="24189" y="73023"/>
                  </a:cubicBezTo>
                  <a:cubicBezTo>
                    <a:pt x="22736" y="73023"/>
                    <a:pt x="22742" y="75379"/>
                    <a:pt x="24206" y="75379"/>
                  </a:cubicBezTo>
                  <a:cubicBezTo>
                    <a:pt x="24218" y="75379"/>
                    <a:pt x="24230" y="75379"/>
                    <a:pt x="24242" y="75378"/>
                  </a:cubicBezTo>
                  <a:lnTo>
                    <a:pt x="30701" y="75164"/>
                  </a:lnTo>
                  <a:lnTo>
                    <a:pt x="30701" y="75164"/>
                  </a:lnTo>
                  <a:cubicBezTo>
                    <a:pt x="30584" y="80592"/>
                    <a:pt x="31849" y="85981"/>
                    <a:pt x="34708" y="90436"/>
                  </a:cubicBezTo>
                  <a:cubicBezTo>
                    <a:pt x="29650" y="91331"/>
                    <a:pt x="24884" y="93510"/>
                    <a:pt x="20895" y="96759"/>
                  </a:cubicBezTo>
                  <a:cubicBezTo>
                    <a:pt x="19709" y="95436"/>
                    <a:pt x="18269" y="94347"/>
                    <a:pt x="16693" y="93530"/>
                  </a:cubicBezTo>
                  <a:cubicBezTo>
                    <a:pt x="16513" y="93426"/>
                    <a:pt x="16337" y="93380"/>
                    <a:pt x="16172" y="93380"/>
                  </a:cubicBezTo>
                  <a:cubicBezTo>
                    <a:pt x="15291" y="93380"/>
                    <a:pt x="14750" y="94684"/>
                    <a:pt x="15701" y="95242"/>
                  </a:cubicBezTo>
                  <a:cubicBezTo>
                    <a:pt x="16985" y="96137"/>
                    <a:pt x="18269" y="96973"/>
                    <a:pt x="19417" y="98043"/>
                  </a:cubicBezTo>
                  <a:cubicBezTo>
                    <a:pt x="17569" y="99736"/>
                    <a:pt x="15954" y="101643"/>
                    <a:pt x="14592" y="103744"/>
                  </a:cubicBezTo>
                  <a:cubicBezTo>
                    <a:pt x="12491" y="102946"/>
                    <a:pt x="10409" y="102187"/>
                    <a:pt x="8328" y="101409"/>
                  </a:cubicBezTo>
                  <a:cubicBezTo>
                    <a:pt x="8189" y="101354"/>
                    <a:pt x="8058" y="101329"/>
                    <a:pt x="7936" y="101329"/>
                  </a:cubicBezTo>
                  <a:cubicBezTo>
                    <a:pt x="6892" y="101329"/>
                    <a:pt x="6507" y="103149"/>
                    <a:pt x="7744" y="103549"/>
                  </a:cubicBezTo>
                  <a:cubicBezTo>
                    <a:pt x="9670" y="104191"/>
                    <a:pt x="11577" y="104872"/>
                    <a:pt x="13522" y="105514"/>
                  </a:cubicBezTo>
                  <a:cubicBezTo>
                    <a:pt x="11538" y="108997"/>
                    <a:pt x="10390" y="112868"/>
                    <a:pt x="10156" y="116837"/>
                  </a:cubicBezTo>
                  <a:cubicBezTo>
                    <a:pt x="9865" y="122323"/>
                    <a:pt x="10098" y="128549"/>
                    <a:pt x="11285" y="134560"/>
                  </a:cubicBezTo>
                  <a:cubicBezTo>
                    <a:pt x="10254" y="135008"/>
                    <a:pt x="9242" y="135475"/>
                    <a:pt x="8250" y="135961"/>
                  </a:cubicBezTo>
                  <a:cubicBezTo>
                    <a:pt x="7271" y="136451"/>
                    <a:pt x="7784" y="138009"/>
                    <a:pt x="8746" y="138009"/>
                  </a:cubicBezTo>
                  <a:cubicBezTo>
                    <a:pt x="8854" y="138009"/>
                    <a:pt x="8968" y="137989"/>
                    <a:pt x="9086" y="137946"/>
                  </a:cubicBezTo>
                  <a:cubicBezTo>
                    <a:pt x="9981" y="137595"/>
                    <a:pt x="10876" y="137245"/>
                    <a:pt x="11791" y="136876"/>
                  </a:cubicBezTo>
                  <a:cubicBezTo>
                    <a:pt x="12082" y="138140"/>
                    <a:pt x="12452" y="139405"/>
                    <a:pt x="12861" y="140630"/>
                  </a:cubicBezTo>
                  <a:cubicBezTo>
                    <a:pt x="11538" y="141409"/>
                    <a:pt x="10195" y="142206"/>
                    <a:pt x="8911" y="143043"/>
                  </a:cubicBezTo>
                  <a:cubicBezTo>
                    <a:pt x="7861" y="143715"/>
                    <a:pt x="8499" y="145218"/>
                    <a:pt x="9494" y="145218"/>
                  </a:cubicBezTo>
                  <a:cubicBezTo>
                    <a:pt x="9680" y="145218"/>
                    <a:pt x="9877" y="145166"/>
                    <a:pt x="10079" y="145047"/>
                  </a:cubicBezTo>
                  <a:cubicBezTo>
                    <a:pt x="11285" y="144327"/>
                    <a:pt x="12471" y="143568"/>
                    <a:pt x="13639" y="142809"/>
                  </a:cubicBezTo>
                  <a:cubicBezTo>
                    <a:pt x="15254" y="146953"/>
                    <a:pt x="17471" y="150728"/>
                    <a:pt x="20506" y="153724"/>
                  </a:cubicBezTo>
                  <a:cubicBezTo>
                    <a:pt x="17043" y="153782"/>
                    <a:pt x="13580" y="154093"/>
                    <a:pt x="10156" y="154657"/>
                  </a:cubicBezTo>
                  <a:cubicBezTo>
                    <a:pt x="9261" y="154794"/>
                    <a:pt x="9281" y="156272"/>
                    <a:pt x="10156" y="156428"/>
                  </a:cubicBezTo>
                  <a:cubicBezTo>
                    <a:pt x="10351" y="156467"/>
                    <a:pt x="10565" y="156486"/>
                    <a:pt x="10779" y="156525"/>
                  </a:cubicBezTo>
                  <a:cubicBezTo>
                    <a:pt x="11071" y="168315"/>
                    <a:pt x="13036" y="182809"/>
                    <a:pt x="20331" y="192517"/>
                  </a:cubicBezTo>
                  <a:cubicBezTo>
                    <a:pt x="26050" y="200119"/>
                    <a:pt x="35252" y="202857"/>
                    <a:pt x="44393" y="202857"/>
                  </a:cubicBezTo>
                  <a:cubicBezTo>
                    <a:pt x="45546" y="202857"/>
                    <a:pt x="46697" y="202814"/>
                    <a:pt x="47841" y="202731"/>
                  </a:cubicBezTo>
                  <a:cubicBezTo>
                    <a:pt x="57782" y="201992"/>
                    <a:pt x="63871" y="196992"/>
                    <a:pt x="66984" y="187498"/>
                  </a:cubicBezTo>
                  <a:cubicBezTo>
                    <a:pt x="69046" y="181214"/>
                    <a:pt x="69805" y="174424"/>
                    <a:pt x="70953" y="167906"/>
                  </a:cubicBezTo>
                  <a:cubicBezTo>
                    <a:pt x="71556" y="164521"/>
                    <a:pt x="73754" y="159599"/>
                    <a:pt x="71478" y="156467"/>
                  </a:cubicBezTo>
                  <a:cubicBezTo>
                    <a:pt x="71303" y="156253"/>
                    <a:pt x="71109" y="156058"/>
                    <a:pt x="70856" y="155922"/>
                  </a:cubicBezTo>
                  <a:cubicBezTo>
                    <a:pt x="71011" y="154969"/>
                    <a:pt x="70486" y="153879"/>
                    <a:pt x="69260" y="153879"/>
                  </a:cubicBezTo>
                  <a:lnTo>
                    <a:pt x="62159" y="153879"/>
                  </a:lnTo>
                  <a:cubicBezTo>
                    <a:pt x="64222" y="150163"/>
                    <a:pt x="65953" y="146272"/>
                    <a:pt x="67334" y="142245"/>
                  </a:cubicBezTo>
                  <a:cubicBezTo>
                    <a:pt x="68852" y="142790"/>
                    <a:pt x="70311" y="143490"/>
                    <a:pt x="71673" y="144366"/>
                  </a:cubicBezTo>
                  <a:cubicBezTo>
                    <a:pt x="71868" y="144487"/>
                    <a:pt x="72061" y="144540"/>
                    <a:pt x="72242" y="144540"/>
                  </a:cubicBezTo>
                  <a:cubicBezTo>
                    <a:pt x="73193" y="144540"/>
                    <a:pt x="73815" y="143077"/>
                    <a:pt x="72801" y="142440"/>
                  </a:cubicBezTo>
                  <a:cubicBezTo>
                    <a:pt x="71303" y="141506"/>
                    <a:pt x="69688" y="140747"/>
                    <a:pt x="68015" y="140202"/>
                  </a:cubicBezTo>
                  <a:cubicBezTo>
                    <a:pt x="68424" y="138879"/>
                    <a:pt x="68774" y="137576"/>
                    <a:pt x="69066" y="136234"/>
                  </a:cubicBezTo>
                  <a:cubicBezTo>
                    <a:pt x="70116" y="136623"/>
                    <a:pt x="71186" y="136953"/>
                    <a:pt x="72276" y="137226"/>
                  </a:cubicBezTo>
                  <a:cubicBezTo>
                    <a:pt x="72384" y="137253"/>
                    <a:pt x="72487" y="137265"/>
                    <a:pt x="72584" y="137265"/>
                  </a:cubicBezTo>
                  <a:cubicBezTo>
                    <a:pt x="73752" y="137265"/>
                    <a:pt x="74136" y="135461"/>
                    <a:pt x="72879" y="135066"/>
                  </a:cubicBezTo>
                  <a:lnTo>
                    <a:pt x="70097" y="134191"/>
                  </a:lnTo>
                  <a:cubicBezTo>
                    <a:pt x="70039" y="134191"/>
                    <a:pt x="70000" y="134171"/>
                    <a:pt x="69941" y="134171"/>
                  </a:cubicBezTo>
                  <a:lnTo>
                    <a:pt x="69533" y="134035"/>
                  </a:lnTo>
                  <a:cubicBezTo>
                    <a:pt x="70720" y="127712"/>
                    <a:pt x="70700" y="121253"/>
                    <a:pt x="69027" y="114930"/>
                  </a:cubicBezTo>
                  <a:cubicBezTo>
                    <a:pt x="71089" y="114424"/>
                    <a:pt x="73035" y="113568"/>
                    <a:pt x="74805" y="112382"/>
                  </a:cubicBezTo>
                  <a:cubicBezTo>
                    <a:pt x="75780" y="111770"/>
                    <a:pt x="75183" y="110414"/>
                    <a:pt x="74253" y="110414"/>
                  </a:cubicBezTo>
                  <a:cubicBezTo>
                    <a:pt x="74088" y="110414"/>
                    <a:pt x="73913" y="110456"/>
                    <a:pt x="73735" y="110553"/>
                  </a:cubicBezTo>
                  <a:cubicBezTo>
                    <a:pt x="71945" y="111351"/>
                    <a:pt x="70292" y="112265"/>
                    <a:pt x="68424" y="112849"/>
                  </a:cubicBezTo>
                  <a:cubicBezTo>
                    <a:pt x="68054" y="111720"/>
                    <a:pt x="67626" y="110572"/>
                    <a:pt x="67140" y="109444"/>
                  </a:cubicBezTo>
                  <a:cubicBezTo>
                    <a:pt x="67140" y="109425"/>
                    <a:pt x="67120" y="109386"/>
                    <a:pt x="67101" y="109347"/>
                  </a:cubicBezTo>
                  <a:cubicBezTo>
                    <a:pt x="68969" y="108997"/>
                    <a:pt x="70797" y="108510"/>
                    <a:pt x="72568" y="107849"/>
                  </a:cubicBezTo>
                  <a:cubicBezTo>
                    <a:pt x="73628" y="107404"/>
                    <a:pt x="73170" y="105951"/>
                    <a:pt x="72223" y="105951"/>
                  </a:cubicBezTo>
                  <a:cubicBezTo>
                    <a:pt x="72093" y="105951"/>
                    <a:pt x="71954" y="105978"/>
                    <a:pt x="71809" y="106039"/>
                  </a:cubicBezTo>
                  <a:cubicBezTo>
                    <a:pt x="70058" y="106837"/>
                    <a:pt x="68229" y="107460"/>
                    <a:pt x="66362" y="107849"/>
                  </a:cubicBezTo>
                  <a:cubicBezTo>
                    <a:pt x="64747" y="104600"/>
                    <a:pt x="62626" y="101623"/>
                    <a:pt x="60058" y="99036"/>
                  </a:cubicBezTo>
                  <a:cubicBezTo>
                    <a:pt x="62879" y="96837"/>
                    <a:pt x="65428" y="94308"/>
                    <a:pt x="67665" y="91506"/>
                  </a:cubicBezTo>
                  <a:cubicBezTo>
                    <a:pt x="68793" y="92324"/>
                    <a:pt x="69941" y="93160"/>
                    <a:pt x="71089" y="93958"/>
                  </a:cubicBezTo>
                  <a:cubicBezTo>
                    <a:pt x="71282" y="94087"/>
                    <a:pt x="71482" y="94144"/>
                    <a:pt x="71676" y="94144"/>
                  </a:cubicBezTo>
                  <a:cubicBezTo>
                    <a:pt x="72619" y="94144"/>
                    <a:pt x="73419" y="92816"/>
                    <a:pt x="72548" y="92090"/>
                  </a:cubicBezTo>
                  <a:lnTo>
                    <a:pt x="70642" y="90475"/>
                  </a:lnTo>
                  <a:cubicBezTo>
                    <a:pt x="70425" y="90292"/>
                    <a:pt x="70152" y="90195"/>
                    <a:pt x="69870" y="90195"/>
                  </a:cubicBezTo>
                  <a:cubicBezTo>
                    <a:pt x="69823" y="90195"/>
                    <a:pt x="69775" y="90197"/>
                    <a:pt x="69727" y="90203"/>
                  </a:cubicBezTo>
                  <a:lnTo>
                    <a:pt x="68988" y="89736"/>
                  </a:lnTo>
                  <a:cubicBezTo>
                    <a:pt x="69844" y="88530"/>
                    <a:pt x="70622" y="87265"/>
                    <a:pt x="71323" y="85962"/>
                  </a:cubicBezTo>
                  <a:lnTo>
                    <a:pt x="73579" y="87401"/>
                  </a:lnTo>
                  <a:cubicBezTo>
                    <a:pt x="73783" y="87532"/>
                    <a:pt x="73983" y="87588"/>
                    <a:pt x="74171" y="87588"/>
                  </a:cubicBezTo>
                  <a:cubicBezTo>
                    <a:pt x="75131" y="87588"/>
                    <a:pt x="75753" y="86107"/>
                    <a:pt x="74727" y="85456"/>
                  </a:cubicBezTo>
                  <a:cubicBezTo>
                    <a:pt x="73930" y="84950"/>
                    <a:pt x="73112" y="84464"/>
                    <a:pt x="72315" y="83977"/>
                  </a:cubicBezTo>
                  <a:cubicBezTo>
                    <a:pt x="74182" y="79931"/>
                    <a:pt x="75214" y="75553"/>
                    <a:pt x="75000" y="70962"/>
                  </a:cubicBezTo>
                  <a:cubicBezTo>
                    <a:pt x="74902" y="69211"/>
                    <a:pt x="74630" y="67460"/>
                    <a:pt x="74163" y="65767"/>
                  </a:cubicBezTo>
                  <a:lnTo>
                    <a:pt x="74163" y="65767"/>
                  </a:lnTo>
                  <a:cubicBezTo>
                    <a:pt x="74198" y="65770"/>
                    <a:pt x="74233" y="65771"/>
                    <a:pt x="74269" y="65771"/>
                  </a:cubicBezTo>
                  <a:cubicBezTo>
                    <a:pt x="74505" y="65771"/>
                    <a:pt x="74740" y="65716"/>
                    <a:pt x="74961" y="65631"/>
                  </a:cubicBezTo>
                  <a:cubicBezTo>
                    <a:pt x="78891" y="63725"/>
                    <a:pt x="82996" y="61585"/>
                    <a:pt x="86673" y="58958"/>
                  </a:cubicBezTo>
                  <a:cubicBezTo>
                    <a:pt x="87645" y="60301"/>
                    <a:pt x="88890" y="61448"/>
                    <a:pt x="90311" y="62304"/>
                  </a:cubicBezTo>
                  <a:cubicBezTo>
                    <a:pt x="90516" y="62422"/>
                    <a:pt x="90715" y="62473"/>
                    <a:pt x="90898" y="62473"/>
                  </a:cubicBezTo>
                  <a:cubicBezTo>
                    <a:pt x="91842" y="62473"/>
                    <a:pt x="92384" y="61115"/>
                    <a:pt x="91439" y="60398"/>
                  </a:cubicBezTo>
                  <a:cubicBezTo>
                    <a:pt x="90291" y="59561"/>
                    <a:pt x="89221" y="58822"/>
                    <a:pt x="88287" y="57733"/>
                  </a:cubicBezTo>
                  <a:cubicBezTo>
                    <a:pt x="89318" y="56915"/>
                    <a:pt x="90291" y="56059"/>
                    <a:pt x="91206" y="55145"/>
                  </a:cubicBezTo>
                  <a:cubicBezTo>
                    <a:pt x="92100" y="56196"/>
                    <a:pt x="93073" y="57168"/>
                    <a:pt x="94124" y="58044"/>
                  </a:cubicBezTo>
                  <a:cubicBezTo>
                    <a:pt x="94351" y="58231"/>
                    <a:pt x="94597" y="58311"/>
                    <a:pt x="94832" y="58311"/>
                  </a:cubicBezTo>
                  <a:cubicBezTo>
                    <a:pt x="95645" y="58311"/>
                    <a:pt x="96322" y="57354"/>
                    <a:pt x="95583" y="56585"/>
                  </a:cubicBezTo>
                  <a:cubicBezTo>
                    <a:pt x="94610" y="55593"/>
                    <a:pt x="93560" y="54678"/>
                    <a:pt x="92431" y="53861"/>
                  </a:cubicBezTo>
                  <a:cubicBezTo>
                    <a:pt x="94085" y="52032"/>
                    <a:pt x="95466" y="49951"/>
                    <a:pt x="96497" y="47713"/>
                  </a:cubicBezTo>
                  <a:cubicBezTo>
                    <a:pt x="97606" y="45242"/>
                    <a:pt x="98268" y="42577"/>
                    <a:pt x="98404" y="39873"/>
                  </a:cubicBezTo>
                  <a:cubicBezTo>
                    <a:pt x="99941" y="39211"/>
                    <a:pt x="101439" y="38472"/>
                    <a:pt x="102879" y="37636"/>
                  </a:cubicBezTo>
                  <a:cubicBezTo>
                    <a:pt x="103889" y="37046"/>
                    <a:pt x="103253" y="35743"/>
                    <a:pt x="102294" y="35743"/>
                  </a:cubicBezTo>
                  <a:cubicBezTo>
                    <a:pt x="102145" y="35743"/>
                    <a:pt x="101988" y="35775"/>
                    <a:pt x="101828" y="35846"/>
                  </a:cubicBezTo>
                  <a:cubicBezTo>
                    <a:pt x="100661" y="36390"/>
                    <a:pt x="99532" y="36974"/>
                    <a:pt x="98423" y="37616"/>
                  </a:cubicBezTo>
                  <a:cubicBezTo>
                    <a:pt x="98365" y="36371"/>
                    <a:pt x="98170" y="35126"/>
                    <a:pt x="97879" y="33920"/>
                  </a:cubicBezTo>
                  <a:cubicBezTo>
                    <a:pt x="99416" y="33355"/>
                    <a:pt x="101011" y="32947"/>
                    <a:pt x="102626" y="32694"/>
                  </a:cubicBezTo>
                  <a:cubicBezTo>
                    <a:pt x="103673" y="32523"/>
                    <a:pt x="103471" y="30785"/>
                    <a:pt x="102422" y="30785"/>
                  </a:cubicBezTo>
                  <a:cubicBezTo>
                    <a:pt x="102399" y="30785"/>
                    <a:pt x="102377" y="30786"/>
                    <a:pt x="102353" y="30787"/>
                  </a:cubicBezTo>
                  <a:cubicBezTo>
                    <a:pt x="100602" y="30924"/>
                    <a:pt x="98890" y="31352"/>
                    <a:pt x="97275" y="32032"/>
                  </a:cubicBezTo>
                  <a:cubicBezTo>
                    <a:pt x="96575" y="30165"/>
                    <a:pt x="95505" y="28453"/>
                    <a:pt x="94143" y="27013"/>
                  </a:cubicBezTo>
                  <a:cubicBezTo>
                    <a:pt x="94104" y="26974"/>
                    <a:pt x="94065" y="26955"/>
                    <a:pt x="94027" y="26916"/>
                  </a:cubicBezTo>
                  <a:cubicBezTo>
                    <a:pt x="95914" y="24192"/>
                    <a:pt x="97451" y="21177"/>
                    <a:pt x="98112" y="17986"/>
                  </a:cubicBezTo>
                  <a:cubicBezTo>
                    <a:pt x="98968" y="17850"/>
                    <a:pt x="99785" y="17616"/>
                    <a:pt x="100622" y="17441"/>
                  </a:cubicBezTo>
                  <a:cubicBezTo>
                    <a:pt x="101925" y="17149"/>
                    <a:pt x="103248" y="16955"/>
                    <a:pt x="104474" y="16371"/>
                  </a:cubicBezTo>
                  <a:cubicBezTo>
                    <a:pt x="105299" y="15968"/>
                    <a:pt x="104913" y="14600"/>
                    <a:pt x="104006" y="14600"/>
                  </a:cubicBezTo>
                  <a:cubicBezTo>
                    <a:pt x="103993" y="14600"/>
                    <a:pt x="103981" y="14600"/>
                    <a:pt x="103968" y="14601"/>
                  </a:cubicBezTo>
                  <a:cubicBezTo>
                    <a:pt x="102626" y="14659"/>
                    <a:pt x="101342" y="15126"/>
                    <a:pt x="100058" y="15496"/>
                  </a:cubicBezTo>
                  <a:cubicBezTo>
                    <a:pt x="99493" y="15651"/>
                    <a:pt x="98929" y="15788"/>
                    <a:pt x="98384" y="15943"/>
                  </a:cubicBezTo>
                  <a:cubicBezTo>
                    <a:pt x="98482" y="14776"/>
                    <a:pt x="98443" y="13609"/>
                    <a:pt x="98268" y="12480"/>
                  </a:cubicBezTo>
                  <a:cubicBezTo>
                    <a:pt x="98443" y="12480"/>
                    <a:pt x="98618" y="12441"/>
                    <a:pt x="98754" y="12363"/>
                  </a:cubicBezTo>
                  <a:lnTo>
                    <a:pt x="100700" y="11293"/>
                  </a:lnTo>
                  <a:cubicBezTo>
                    <a:pt x="101591" y="10821"/>
                    <a:pt x="101132" y="9407"/>
                    <a:pt x="100253" y="9407"/>
                  </a:cubicBezTo>
                  <a:cubicBezTo>
                    <a:pt x="100154" y="9407"/>
                    <a:pt x="100049" y="9425"/>
                    <a:pt x="99941" y="9465"/>
                  </a:cubicBezTo>
                  <a:cubicBezTo>
                    <a:pt x="99221" y="9718"/>
                    <a:pt x="98501" y="10029"/>
                    <a:pt x="97801" y="10321"/>
                  </a:cubicBezTo>
                  <a:cubicBezTo>
                    <a:pt x="96478" y="6216"/>
                    <a:pt x="93346" y="2850"/>
                    <a:pt x="88968" y="2091"/>
                  </a:cubicBezTo>
                  <a:cubicBezTo>
                    <a:pt x="88125" y="1944"/>
                    <a:pt x="87317" y="1873"/>
                    <a:pt x="86545" y="1873"/>
                  </a:cubicBezTo>
                  <a:cubicBezTo>
                    <a:pt x="84361" y="1873"/>
                    <a:pt x="82460" y="2437"/>
                    <a:pt x="80836" y="3414"/>
                  </a:cubicBezTo>
                  <a:cubicBezTo>
                    <a:pt x="80136" y="2325"/>
                    <a:pt x="79455" y="1216"/>
                    <a:pt x="78579" y="301"/>
                  </a:cubicBezTo>
                  <a:cubicBezTo>
                    <a:pt x="78373" y="90"/>
                    <a:pt x="78140" y="0"/>
                    <a:pt x="7791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3616775" y="1920850"/>
              <a:ext cx="131800" cy="213325"/>
            </a:xfrm>
            <a:custGeom>
              <a:avLst/>
              <a:gdLst/>
              <a:ahLst/>
              <a:cxnLst/>
              <a:rect l="l" t="t" r="r" b="b"/>
              <a:pathLst>
                <a:path w="5272" h="8533" extrusionOk="0">
                  <a:moveTo>
                    <a:pt x="930" y="0"/>
                  </a:moveTo>
                  <a:cubicBezTo>
                    <a:pt x="458" y="0"/>
                    <a:pt x="1" y="372"/>
                    <a:pt x="190" y="939"/>
                  </a:cubicBezTo>
                  <a:cubicBezTo>
                    <a:pt x="1066" y="3449"/>
                    <a:pt x="2564" y="5998"/>
                    <a:pt x="3945" y="8235"/>
                  </a:cubicBezTo>
                  <a:cubicBezTo>
                    <a:pt x="4066" y="8443"/>
                    <a:pt x="4272" y="8533"/>
                    <a:pt x="4479" y="8533"/>
                  </a:cubicBezTo>
                  <a:cubicBezTo>
                    <a:pt x="4873" y="8533"/>
                    <a:pt x="5271" y="8207"/>
                    <a:pt x="5093" y="7748"/>
                  </a:cubicBezTo>
                  <a:cubicBezTo>
                    <a:pt x="4140" y="5297"/>
                    <a:pt x="3050" y="2535"/>
                    <a:pt x="1610" y="356"/>
                  </a:cubicBezTo>
                  <a:cubicBezTo>
                    <a:pt x="1446" y="109"/>
                    <a:pt x="1186" y="0"/>
                    <a:pt x="93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3805250" y="1876200"/>
              <a:ext cx="77475" cy="198700"/>
            </a:xfrm>
            <a:custGeom>
              <a:avLst/>
              <a:gdLst/>
              <a:ahLst/>
              <a:cxnLst/>
              <a:rect l="l" t="t" r="r" b="b"/>
              <a:pathLst>
                <a:path w="3099" h="7948" extrusionOk="0">
                  <a:moveTo>
                    <a:pt x="2047" y="0"/>
                  </a:moveTo>
                  <a:cubicBezTo>
                    <a:pt x="1708" y="0"/>
                    <a:pt x="1387" y="184"/>
                    <a:pt x="1309" y="605"/>
                  </a:cubicBezTo>
                  <a:cubicBezTo>
                    <a:pt x="900" y="2784"/>
                    <a:pt x="453" y="5001"/>
                    <a:pt x="83" y="7219"/>
                  </a:cubicBezTo>
                  <a:cubicBezTo>
                    <a:pt x="1" y="7655"/>
                    <a:pt x="352" y="7948"/>
                    <a:pt x="691" y="7948"/>
                  </a:cubicBezTo>
                  <a:cubicBezTo>
                    <a:pt x="912" y="7948"/>
                    <a:pt x="1127" y="7823"/>
                    <a:pt x="1211" y="7531"/>
                  </a:cubicBezTo>
                  <a:cubicBezTo>
                    <a:pt x="1814" y="5371"/>
                    <a:pt x="2359" y="3212"/>
                    <a:pt x="2923" y="1052"/>
                  </a:cubicBezTo>
                  <a:cubicBezTo>
                    <a:pt x="3098" y="411"/>
                    <a:pt x="2553" y="0"/>
                    <a:pt x="204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3683025" y="2344925"/>
              <a:ext cx="120775" cy="176775"/>
            </a:xfrm>
            <a:custGeom>
              <a:avLst/>
              <a:gdLst/>
              <a:ahLst/>
              <a:cxnLst/>
              <a:rect l="l" t="t" r="r" b="b"/>
              <a:pathLst>
                <a:path w="4831" h="7071" extrusionOk="0">
                  <a:moveTo>
                    <a:pt x="1034" y="0"/>
                  </a:moveTo>
                  <a:cubicBezTo>
                    <a:pt x="528" y="0"/>
                    <a:pt x="1" y="540"/>
                    <a:pt x="322" y="1116"/>
                  </a:cubicBezTo>
                  <a:cubicBezTo>
                    <a:pt x="1412" y="3023"/>
                    <a:pt x="2501" y="4910"/>
                    <a:pt x="3610" y="6797"/>
                  </a:cubicBezTo>
                  <a:cubicBezTo>
                    <a:pt x="3731" y="6990"/>
                    <a:pt x="3904" y="7071"/>
                    <a:pt x="4075" y="7071"/>
                  </a:cubicBezTo>
                  <a:cubicBezTo>
                    <a:pt x="4457" y="7071"/>
                    <a:pt x="4831" y="6670"/>
                    <a:pt x="4602" y="6213"/>
                  </a:cubicBezTo>
                  <a:cubicBezTo>
                    <a:pt x="3630" y="4248"/>
                    <a:pt x="2618" y="2303"/>
                    <a:pt x="1626" y="377"/>
                  </a:cubicBezTo>
                  <a:cubicBezTo>
                    <a:pt x="1487" y="110"/>
                    <a:pt x="1263" y="0"/>
                    <a:pt x="1034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3801375" y="2243325"/>
              <a:ext cx="84950" cy="260025"/>
            </a:xfrm>
            <a:custGeom>
              <a:avLst/>
              <a:gdLst/>
              <a:ahLst/>
              <a:cxnLst/>
              <a:rect l="l" t="t" r="r" b="b"/>
              <a:pathLst>
                <a:path w="3398" h="10401" extrusionOk="0">
                  <a:moveTo>
                    <a:pt x="2386" y="1"/>
                  </a:moveTo>
                  <a:cubicBezTo>
                    <a:pt x="2064" y="1"/>
                    <a:pt x="1759" y="183"/>
                    <a:pt x="1658" y="608"/>
                  </a:cubicBezTo>
                  <a:cubicBezTo>
                    <a:pt x="997" y="3565"/>
                    <a:pt x="608" y="6600"/>
                    <a:pt x="82" y="9577"/>
                  </a:cubicBezTo>
                  <a:cubicBezTo>
                    <a:pt x="0" y="10070"/>
                    <a:pt x="415" y="10401"/>
                    <a:pt x="794" y="10401"/>
                  </a:cubicBezTo>
                  <a:cubicBezTo>
                    <a:pt x="1043" y="10401"/>
                    <a:pt x="1278" y="10258"/>
                    <a:pt x="1347" y="9927"/>
                  </a:cubicBezTo>
                  <a:cubicBezTo>
                    <a:pt x="2008" y="6989"/>
                    <a:pt x="2787" y="4032"/>
                    <a:pt x="3292" y="1056"/>
                  </a:cubicBezTo>
                  <a:cubicBezTo>
                    <a:pt x="3398" y="422"/>
                    <a:pt x="2874" y="1"/>
                    <a:pt x="2386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3006075" y="1231250"/>
              <a:ext cx="149550" cy="153325"/>
            </a:xfrm>
            <a:custGeom>
              <a:avLst/>
              <a:gdLst/>
              <a:ahLst/>
              <a:cxnLst/>
              <a:rect l="l" t="t" r="r" b="b"/>
              <a:pathLst>
                <a:path w="5982" h="6133" extrusionOk="0">
                  <a:moveTo>
                    <a:pt x="910" y="0"/>
                  </a:moveTo>
                  <a:cubicBezTo>
                    <a:pt x="477" y="0"/>
                    <a:pt x="0" y="434"/>
                    <a:pt x="183" y="897"/>
                  </a:cubicBezTo>
                  <a:cubicBezTo>
                    <a:pt x="1039" y="2979"/>
                    <a:pt x="2945" y="4769"/>
                    <a:pt x="4755" y="6033"/>
                  </a:cubicBezTo>
                  <a:cubicBezTo>
                    <a:pt x="4854" y="6103"/>
                    <a:pt x="4957" y="6133"/>
                    <a:pt x="5058" y="6133"/>
                  </a:cubicBezTo>
                  <a:cubicBezTo>
                    <a:pt x="5552" y="6133"/>
                    <a:pt x="5982" y="5413"/>
                    <a:pt x="5513" y="5041"/>
                  </a:cubicBezTo>
                  <a:cubicBezTo>
                    <a:pt x="4696" y="4360"/>
                    <a:pt x="3918" y="3621"/>
                    <a:pt x="3218" y="2804"/>
                  </a:cubicBezTo>
                  <a:cubicBezTo>
                    <a:pt x="2517" y="1987"/>
                    <a:pt x="2012" y="1053"/>
                    <a:pt x="1350" y="216"/>
                  </a:cubicBezTo>
                  <a:cubicBezTo>
                    <a:pt x="1237" y="65"/>
                    <a:pt x="1076" y="0"/>
                    <a:pt x="91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3146325" y="1148300"/>
              <a:ext cx="107250" cy="187425"/>
            </a:xfrm>
            <a:custGeom>
              <a:avLst/>
              <a:gdLst/>
              <a:ahLst/>
              <a:cxnLst/>
              <a:rect l="l" t="t" r="r" b="b"/>
              <a:pathLst>
                <a:path w="4290" h="7497" extrusionOk="0">
                  <a:moveTo>
                    <a:pt x="1687" y="1"/>
                  </a:moveTo>
                  <a:cubicBezTo>
                    <a:pt x="1426" y="1"/>
                    <a:pt x="1157" y="136"/>
                    <a:pt x="1032" y="441"/>
                  </a:cubicBezTo>
                  <a:cubicBezTo>
                    <a:pt x="1" y="2970"/>
                    <a:pt x="1285" y="5947"/>
                    <a:pt x="3405" y="7425"/>
                  </a:cubicBezTo>
                  <a:cubicBezTo>
                    <a:pt x="3478" y="7475"/>
                    <a:pt x="3553" y="7496"/>
                    <a:pt x="3626" y="7496"/>
                  </a:cubicBezTo>
                  <a:cubicBezTo>
                    <a:pt x="3985" y="7496"/>
                    <a:pt x="4289" y="6980"/>
                    <a:pt x="3950" y="6705"/>
                  </a:cubicBezTo>
                  <a:cubicBezTo>
                    <a:pt x="2082" y="5207"/>
                    <a:pt x="1654" y="3028"/>
                    <a:pt x="2296" y="791"/>
                  </a:cubicBezTo>
                  <a:cubicBezTo>
                    <a:pt x="2448" y="302"/>
                    <a:pt x="2076" y="1"/>
                    <a:pt x="168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4333075" y="1432775"/>
              <a:ext cx="39925" cy="196150"/>
            </a:xfrm>
            <a:custGeom>
              <a:avLst/>
              <a:gdLst/>
              <a:ahLst/>
              <a:cxnLst/>
              <a:rect l="l" t="t" r="r" b="b"/>
              <a:pathLst>
                <a:path w="1597" h="7846" extrusionOk="0">
                  <a:moveTo>
                    <a:pt x="798" y="0"/>
                  </a:moveTo>
                  <a:cubicBezTo>
                    <a:pt x="439" y="0"/>
                    <a:pt x="79" y="239"/>
                    <a:pt x="79" y="715"/>
                  </a:cubicBezTo>
                  <a:cubicBezTo>
                    <a:pt x="1" y="2855"/>
                    <a:pt x="40" y="5073"/>
                    <a:pt x="176" y="7233"/>
                  </a:cubicBezTo>
                  <a:cubicBezTo>
                    <a:pt x="176" y="7641"/>
                    <a:pt x="487" y="7846"/>
                    <a:pt x="798" y="7846"/>
                  </a:cubicBezTo>
                  <a:cubicBezTo>
                    <a:pt x="1110" y="7846"/>
                    <a:pt x="1421" y="7641"/>
                    <a:pt x="1421" y="7233"/>
                  </a:cubicBezTo>
                  <a:cubicBezTo>
                    <a:pt x="1557" y="5073"/>
                    <a:pt x="1596" y="2875"/>
                    <a:pt x="1518" y="715"/>
                  </a:cubicBezTo>
                  <a:cubicBezTo>
                    <a:pt x="1518" y="239"/>
                    <a:pt x="1158" y="0"/>
                    <a:pt x="798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4452650" y="1348150"/>
              <a:ext cx="149350" cy="195975"/>
            </a:xfrm>
            <a:custGeom>
              <a:avLst/>
              <a:gdLst/>
              <a:ahLst/>
              <a:cxnLst/>
              <a:rect l="l" t="t" r="r" b="b"/>
              <a:pathLst>
                <a:path w="5974" h="7839" extrusionOk="0">
                  <a:moveTo>
                    <a:pt x="4839" y="0"/>
                  </a:moveTo>
                  <a:cubicBezTo>
                    <a:pt x="4589" y="0"/>
                    <a:pt x="4339" y="112"/>
                    <a:pt x="4167" y="384"/>
                  </a:cubicBezTo>
                  <a:cubicBezTo>
                    <a:pt x="2844" y="2544"/>
                    <a:pt x="1385" y="4684"/>
                    <a:pt x="218" y="6941"/>
                  </a:cubicBezTo>
                  <a:cubicBezTo>
                    <a:pt x="0" y="7346"/>
                    <a:pt x="376" y="7838"/>
                    <a:pt x="759" y="7838"/>
                  </a:cubicBezTo>
                  <a:cubicBezTo>
                    <a:pt x="891" y="7838"/>
                    <a:pt x="1023" y="7780"/>
                    <a:pt x="1132" y="7641"/>
                  </a:cubicBezTo>
                  <a:cubicBezTo>
                    <a:pt x="2747" y="5598"/>
                    <a:pt x="4128" y="3342"/>
                    <a:pt x="5568" y="1182"/>
                  </a:cubicBezTo>
                  <a:cubicBezTo>
                    <a:pt x="5974" y="586"/>
                    <a:pt x="5410" y="0"/>
                    <a:pt x="4839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3189825" y="3178600"/>
              <a:ext cx="154500" cy="198575"/>
            </a:xfrm>
            <a:custGeom>
              <a:avLst/>
              <a:gdLst/>
              <a:ahLst/>
              <a:cxnLst/>
              <a:rect l="l" t="t" r="r" b="b"/>
              <a:pathLst>
                <a:path w="6180" h="7943" extrusionOk="0">
                  <a:moveTo>
                    <a:pt x="1049" y="1"/>
                  </a:moveTo>
                  <a:cubicBezTo>
                    <a:pt x="521" y="1"/>
                    <a:pt x="1" y="674"/>
                    <a:pt x="304" y="1251"/>
                  </a:cubicBezTo>
                  <a:cubicBezTo>
                    <a:pt x="1490" y="3469"/>
                    <a:pt x="3163" y="5531"/>
                    <a:pt x="4603" y="7613"/>
                  </a:cubicBezTo>
                  <a:cubicBezTo>
                    <a:pt x="4764" y="7846"/>
                    <a:pt x="4989" y="7943"/>
                    <a:pt x="5210" y="7943"/>
                  </a:cubicBezTo>
                  <a:cubicBezTo>
                    <a:pt x="5707" y="7943"/>
                    <a:pt x="6179" y="7446"/>
                    <a:pt x="5829" y="6893"/>
                  </a:cubicBezTo>
                  <a:cubicBezTo>
                    <a:pt x="4467" y="4695"/>
                    <a:pt x="3202" y="2302"/>
                    <a:pt x="1568" y="278"/>
                  </a:cubicBezTo>
                  <a:cubicBezTo>
                    <a:pt x="1417" y="82"/>
                    <a:pt x="1233" y="1"/>
                    <a:pt x="1049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3370550" y="3138550"/>
              <a:ext cx="69200" cy="219800"/>
            </a:xfrm>
            <a:custGeom>
              <a:avLst/>
              <a:gdLst/>
              <a:ahLst/>
              <a:cxnLst/>
              <a:rect l="l" t="t" r="r" b="b"/>
              <a:pathLst>
                <a:path w="2768" h="8792" extrusionOk="0">
                  <a:moveTo>
                    <a:pt x="1757" y="0"/>
                  </a:moveTo>
                  <a:cubicBezTo>
                    <a:pt x="1421" y="0"/>
                    <a:pt x="1081" y="175"/>
                    <a:pt x="934" y="577"/>
                  </a:cubicBezTo>
                  <a:cubicBezTo>
                    <a:pt x="39" y="3067"/>
                    <a:pt x="0" y="5752"/>
                    <a:pt x="487" y="8339"/>
                  </a:cubicBezTo>
                  <a:cubicBezTo>
                    <a:pt x="547" y="8649"/>
                    <a:pt x="821" y="8792"/>
                    <a:pt x="1099" y="8792"/>
                  </a:cubicBezTo>
                  <a:cubicBezTo>
                    <a:pt x="1449" y="8792"/>
                    <a:pt x="1806" y="8566"/>
                    <a:pt x="1751" y="8164"/>
                  </a:cubicBezTo>
                  <a:cubicBezTo>
                    <a:pt x="1421" y="5674"/>
                    <a:pt x="1771" y="3398"/>
                    <a:pt x="2569" y="1024"/>
                  </a:cubicBezTo>
                  <a:cubicBezTo>
                    <a:pt x="2768" y="403"/>
                    <a:pt x="2267" y="0"/>
                    <a:pt x="175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3589925" y="3786550"/>
              <a:ext cx="116050" cy="186350"/>
            </a:xfrm>
            <a:custGeom>
              <a:avLst/>
              <a:gdLst/>
              <a:ahLst/>
              <a:cxnLst/>
              <a:rect l="l" t="t" r="r" b="b"/>
              <a:pathLst>
                <a:path w="4642" h="7454" extrusionOk="0">
                  <a:moveTo>
                    <a:pt x="1307" y="0"/>
                  </a:moveTo>
                  <a:cubicBezTo>
                    <a:pt x="682" y="0"/>
                    <a:pt x="1" y="548"/>
                    <a:pt x="272" y="1232"/>
                  </a:cubicBezTo>
                  <a:cubicBezTo>
                    <a:pt x="1070" y="3217"/>
                    <a:pt x="2023" y="5162"/>
                    <a:pt x="2976" y="7069"/>
                  </a:cubicBezTo>
                  <a:cubicBezTo>
                    <a:pt x="3115" y="7339"/>
                    <a:pt x="3362" y="7453"/>
                    <a:pt x="3618" y="7453"/>
                  </a:cubicBezTo>
                  <a:cubicBezTo>
                    <a:pt x="4115" y="7453"/>
                    <a:pt x="4641" y="7019"/>
                    <a:pt x="4435" y="6466"/>
                  </a:cubicBezTo>
                  <a:cubicBezTo>
                    <a:pt x="3696" y="4462"/>
                    <a:pt x="2976" y="2419"/>
                    <a:pt x="2081" y="474"/>
                  </a:cubicBezTo>
                  <a:cubicBezTo>
                    <a:pt x="1924" y="140"/>
                    <a:pt x="1623" y="0"/>
                    <a:pt x="130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3696425" y="3726425"/>
              <a:ext cx="76950" cy="165125"/>
            </a:xfrm>
            <a:custGeom>
              <a:avLst/>
              <a:gdLst/>
              <a:ahLst/>
              <a:cxnLst/>
              <a:rect l="l" t="t" r="r" b="b"/>
              <a:pathLst>
                <a:path w="3078" h="6605" extrusionOk="0">
                  <a:moveTo>
                    <a:pt x="1780" y="1"/>
                  </a:moveTo>
                  <a:cubicBezTo>
                    <a:pt x="1495" y="1"/>
                    <a:pt x="1223" y="143"/>
                    <a:pt x="1070" y="486"/>
                  </a:cubicBezTo>
                  <a:cubicBezTo>
                    <a:pt x="273" y="2217"/>
                    <a:pt x="0" y="4143"/>
                    <a:pt x="273" y="6030"/>
                  </a:cubicBezTo>
                  <a:cubicBezTo>
                    <a:pt x="333" y="6425"/>
                    <a:pt x="654" y="6604"/>
                    <a:pt x="989" y="6604"/>
                  </a:cubicBezTo>
                  <a:cubicBezTo>
                    <a:pt x="1414" y="6604"/>
                    <a:pt x="1862" y="6317"/>
                    <a:pt x="1829" y="5816"/>
                  </a:cubicBezTo>
                  <a:cubicBezTo>
                    <a:pt x="1751" y="4299"/>
                    <a:pt x="2043" y="2801"/>
                    <a:pt x="2705" y="1439"/>
                  </a:cubicBezTo>
                  <a:cubicBezTo>
                    <a:pt x="3078" y="679"/>
                    <a:pt x="2400" y="1"/>
                    <a:pt x="1780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8" name="Google Shape;108;p13"/>
          <p:cNvSpPr txBox="1">
            <a:spLocks noGrp="1"/>
          </p:cNvSpPr>
          <p:nvPr>
            <p:ph type="title" idx="9"/>
          </p:nvPr>
        </p:nvSpPr>
        <p:spPr>
          <a:xfrm>
            <a:off x="1459350" y="495919"/>
            <a:ext cx="62253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9pPr>
          </a:lstStyle>
          <a:p>
            <a:endParaRPr/>
          </a:p>
        </p:txBody>
      </p:sp>
      <p:grpSp>
        <p:nvGrpSpPr>
          <p:cNvPr id="109" name="Google Shape;109;p13"/>
          <p:cNvGrpSpPr/>
          <p:nvPr/>
        </p:nvGrpSpPr>
        <p:grpSpPr>
          <a:xfrm>
            <a:off x="384809" y="210523"/>
            <a:ext cx="8573206" cy="864347"/>
            <a:chOff x="384809" y="210523"/>
            <a:chExt cx="8573206" cy="864347"/>
          </a:xfrm>
        </p:grpSpPr>
        <p:sp>
          <p:nvSpPr>
            <p:cNvPr id="110" name="Google Shape;110;p13"/>
            <p:cNvSpPr/>
            <p:nvPr/>
          </p:nvSpPr>
          <p:spPr>
            <a:xfrm>
              <a:off x="8303385" y="210523"/>
              <a:ext cx="377806" cy="253019"/>
            </a:xfrm>
            <a:custGeom>
              <a:avLst/>
              <a:gdLst/>
              <a:ahLst/>
              <a:cxnLst/>
              <a:rect l="l" t="t" r="r" b="b"/>
              <a:pathLst>
                <a:path w="77858" h="52142" extrusionOk="0">
                  <a:moveTo>
                    <a:pt x="53675" y="10603"/>
                  </a:moveTo>
                  <a:cubicBezTo>
                    <a:pt x="54111" y="10603"/>
                    <a:pt x="54438" y="10845"/>
                    <a:pt x="54651" y="11332"/>
                  </a:cubicBezTo>
                  <a:cubicBezTo>
                    <a:pt x="54078" y="11362"/>
                    <a:pt x="53535" y="11482"/>
                    <a:pt x="52992" y="11663"/>
                  </a:cubicBezTo>
                  <a:cubicBezTo>
                    <a:pt x="52720" y="11513"/>
                    <a:pt x="52388" y="11392"/>
                    <a:pt x="52086" y="11301"/>
                  </a:cubicBezTo>
                  <a:cubicBezTo>
                    <a:pt x="52715" y="10837"/>
                    <a:pt x="53247" y="10603"/>
                    <a:pt x="53675" y="10603"/>
                  </a:cubicBezTo>
                  <a:close/>
                  <a:moveTo>
                    <a:pt x="53706" y="1"/>
                  </a:moveTo>
                  <a:cubicBezTo>
                    <a:pt x="43420" y="1"/>
                    <a:pt x="33592" y="13193"/>
                    <a:pt x="28609" y="23795"/>
                  </a:cubicBezTo>
                  <a:cubicBezTo>
                    <a:pt x="23267" y="18152"/>
                    <a:pt x="16628" y="11935"/>
                    <a:pt x="10382" y="10758"/>
                  </a:cubicBezTo>
                  <a:cubicBezTo>
                    <a:pt x="9768" y="10645"/>
                    <a:pt x="9177" y="10591"/>
                    <a:pt x="8611" y="10591"/>
                  </a:cubicBezTo>
                  <a:cubicBezTo>
                    <a:pt x="3141" y="10591"/>
                    <a:pt x="1" y="15639"/>
                    <a:pt x="876" y="21109"/>
                  </a:cubicBezTo>
                  <a:cubicBezTo>
                    <a:pt x="3652" y="38612"/>
                    <a:pt x="24354" y="51226"/>
                    <a:pt x="40589" y="52131"/>
                  </a:cubicBezTo>
                  <a:cubicBezTo>
                    <a:pt x="40676" y="52138"/>
                    <a:pt x="40763" y="52142"/>
                    <a:pt x="40849" y="52142"/>
                  </a:cubicBezTo>
                  <a:cubicBezTo>
                    <a:pt x="41846" y="52142"/>
                    <a:pt x="42815" y="51669"/>
                    <a:pt x="43425" y="50864"/>
                  </a:cubicBezTo>
                  <a:cubicBezTo>
                    <a:pt x="44210" y="50833"/>
                    <a:pt x="44934" y="50562"/>
                    <a:pt x="45538" y="50109"/>
                  </a:cubicBezTo>
                  <a:cubicBezTo>
                    <a:pt x="56432" y="42474"/>
                    <a:pt x="77857" y="14017"/>
                    <a:pt x="60988" y="2399"/>
                  </a:cubicBezTo>
                  <a:cubicBezTo>
                    <a:pt x="58574" y="732"/>
                    <a:pt x="56127" y="1"/>
                    <a:pt x="537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384809" y="400959"/>
              <a:ext cx="296323" cy="179227"/>
            </a:xfrm>
            <a:custGeom>
              <a:avLst/>
              <a:gdLst/>
              <a:ahLst/>
              <a:cxnLst/>
              <a:rect l="l" t="t" r="r" b="b"/>
              <a:pathLst>
                <a:path w="61066" h="36935" extrusionOk="0">
                  <a:moveTo>
                    <a:pt x="46161" y="0"/>
                  </a:moveTo>
                  <a:cubicBezTo>
                    <a:pt x="44953" y="0"/>
                    <a:pt x="43749" y="450"/>
                    <a:pt x="42658" y="1439"/>
                  </a:cubicBezTo>
                  <a:cubicBezTo>
                    <a:pt x="36803" y="6690"/>
                    <a:pt x="32337" y="13299"/>
                    <a:pt x="29682" y="20692"/>
                  </a:cubicBezTo>
                  <a:cubicBezTo>
                    <a:pt x="23435" y="15924"/>
                    <a:pt x="16615" y="11941"/>
                    <a:pt x="9372" y="8893"/>
                  </a:cubicBezTo>
                  <a:cubicBezTo>
                    <a:pt x="8647" y="8587"/>
                    <a:pt x="7884" y="8445"/>
                    <a:pt x="7132" y="8445"/>
                  </a:cubicBezTo>
                  <a:cubicBezTo>
                    <a:pt x="3441" y="8445"/>
                    <a:pt x="0" y="11848"/>
                    <a:pt x="2432" y="15834"/>
                  </a:cubicBezTo>
                  <a:cubicBezTo>
                    <a:pt x="8165" y="25189"/>
                    <a:pt x="16826" y="32461"/>
                    <a:pt x="27448" y="35117"/>
                  </a:cubicBezTo>
                  <a:cubicBezTo>
                    <a:pt x="28435" y="36218"/>
                    <a:pt x="29787" y="36934"/>
                    <a:pt x="31181" y="36934"/>
                  </a:cubicBezTo>
                  <a:cubicBezTo>
                    <a:pt x="32346" y="36934"/>
                    <a:pt x="33540" y="36433"/>
                    <a:pt x="34570" y="35238"/>
                  </a:cubicBezTo>
                  <a:cubicBezTo>
                    <a:pt x="35023" y="34695"/>
                    <a:pt x="35566" y="34091"/>
                    <a:pt x="36230" y="33427"/>
                  </a:cubicBezTo>
                  <a:lnTo>
                    <a:pt x="36290" y="33367"/>
                  </a:lnTo>
                  <a:cubicBezTo>
                    <a:pt x="43623" y="25732"/>
                    <a:pt x="61066" y="10130"/>
                    <a:pt x="49930" y="1439"/>
                  </a:cubicBezTo>
                  <a:cubicBezTo>
                    <a:pt x="48759" y="518"/>
                    <a:pt x="47458" y="0"/>
                    <a:pt x="46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521814" y="945978"/>
              <a:ext cx="150825" cy="128892"/>
            </a:xfrm>
            <a:custGeom>
              <a:avLst/>
              <a:gdLst/>
              <a:ahLst/>
              <a:cxnLst/>
              <a:rect l="l" t="t" r="r" b="b"/>
              <a:pathLst>
                <a:path w="31082" h="26562" extrusionOk="0">
                  <a:moveTo>
                    <a:pt x="25495" y="0"/>
                  </a:moveTo>
                  <a:cubicBezTo>
                    <a:pt x="24253" y="0"/>
                    <a:pt x="22957" y="438"/>
                    <a:pt x="21817" y="1381"/>
                  </a:cubicBezTo>
                  <a:cubicBezTo>
                    <a:pt x="18860" y="3826"/>
                    <a:pt x="16506" y="6873"/>
                    <a:pt x="14876" y="10344"/>
                  </a:cubicBezTo>
                  <a:cubicBezTo>
                    <a:pt x="13277" y="9046"/>
                    <a:pt x="11768" y="7658"/>
                    <a:pt x="10350" y="6179"/>
                  </a:cubicBezTo>
                  <a:cubicBezTo>
                    <a:pt x="9304" y="5098"/>
                    <a:pt x="8130" y="4644"/>
                    <a:pt x="6999" y="4644"/>
                  </a:cubicBezTo>
                  <a:cubicBezTo>
                    <a:pt x="3269" y="4644"/>
                    <a:pt x="0" y="9582"/>
                    <a:pt x="3288" y="13241"/>
                  </a:cubicBezTo>
                  <a:cubicBezTo>
                    <a:pt x="6547" y="16832"/>
                    <a:pt x="10199" y="20242"/>
                    <a:pt x="14424" y="22626"/>
                  </a:cubicBezTo>
                  <a:cubicBezTo>
                    <a:pt x="14747" y="24912"/>
                    <a:pt x="16696" y="26562"/>
                    <a:pt x="19094" y="26562"/>
                  </a:cubicBezTo>
                  <a:cubicBezTo>
                    <a:pt x="19830" y="26562"/>
                    <a:pt x="20608" y="26406"/>
                    <a:pt x="21395" y="26066"/>
                  </a:cubicBezTo>
                  <a:cubicBezTo>
                    <a:pt x="28426" y="23048"/>
                    <a:pt x="31081" y="11853"/>
                    <a:pt x="30629" y="5033"/>
                  </a:cubicBezTo>
                  <a:cubicBezTo>
                    <a:pt x="30405" y="1878"/>
                    <a:pt x="28067" y="0"/>
                    <a:pt x="25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854506" y="441099"/>
              <a:ext cx="234885" cy="196890"/>
            </a:xfrm>
            <a:custGeom>
              <a:avLst/>
              <a:gdLst/>
              <a:ahLst/>
              <a:cxnLst/>
              <a:rect l="l" t="t" r="r" b="b"/>
              <a:pathLst>
                <a:path w="48405" h="40575" extrusionOk="0">
                  <a:moveTo>
                    <a:pt x="34200" y="1"/>
                  </a:moveTo>
                  <a:cubicBezTo>
                    <a:pt x="31102" y="1"/>
                    <a:pt x="27881" y="1119"/>
                    <a:pt x="25198" y="3246"/>
                  </a:cubicBezTo>
                  <a:cubicBezTo>
                    <a:pt x="22452" y="5419"/>
                    <a:pt x="20309" y="8256"/>
                    <a:pt x="18650" y="11394"/>
                  </a:cubicBezTo>
                  <a:cubicBezTo>
                    <a:pt x="16296" y="8739"/>
                    <a:pt x="13701" y="6355"/>
                    <a:pt x="11105" y="5178"/>
                  </a:cubicBezTo>
                  <a:cubicBezTo>
                    <a:pt x="10071" y="4703"/>
                    <a:pt x="9067" y="4489"/>
                    <a:pt x="8118" y="4489"/>
                  </a:cubicBezTo>
                  <a:cubicBezTo>
                    <a:pt x="4058" y="4489"/>
                    <a:pt x="993" y="8417"/>
                    <a:pt x="724" y="12722"/>
                  </a:cubicBezTo>
                  <a:cubicBezTo>
                    <a:pt x="0" y="24340"/>
                    <a:pt x="10321" y="37679"/>
                    <a:pt x="21365" y="40485"/>
                  </a:cubicBezTo>
                  <a:cubicBezTo>
                    <a:pt x="21620" y="40545"/>
                    <a:pt x="21876" y="40574"/>
                    <a:pt x="22128" y="40574"/>
                  </a:cubicBezTo>
                  <a:cubicBezTo>
                    <a:pt x="23517" y="40574"/>
                    <a:pt x="24799" y="39696"/>
                    <a:pt x="25258" y="38342"/>
                  </a:cubicBezTo>
                  <a:cubicBezTo>
                    <a:pt x="29181" y="36864"/>
                    <a:pt x="33014" y="33424"/>
                    <a:pt x="35700" y="30798"/>
                  </a:cubicBezTo>
                  <a:cubicBezTo>
                    <a:pt x="41735" y="24763"/>
                    <a:pt x="48404" y="16283"/>
                    <a:pt x="44843" y="7290"/>
                  </a:cubicBezTo>
                  <a:cubicBezTo>
                    <a:pt x="42866" y="2321"/>
                    <a:pt x="38661" y="1"/>
                    <a:pt x="342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8783825" y="544079"/>
              <a:ext cx="174190" cy="142566"/>
            </a:xfrm>
            <a:custGeom>
              <a:avLst/>
              <a:gdLst/>
              <a:ahLst/>
              <a:cxnLst/>
              <a:rect l="l" t="t" r="r" b="b"/>
              <a:pathLst>
                <a:path w="35897" h="29380" extrusionOk="0">
                  <a:moveTo>
                    <a:pt x="6222" y="0"/>
                  </a:moveTo>
                  <a:cubicBezTo>
                    <a:pt x="3084" y="0"/>
                    <a:pt x="1" y="2456"/>
                    <a:pt x="1380" y="6160"/>
                  </a:cubicBezTo>
                  <a:cubicBezTo>
                    <a:pt x="1531" y="6552"/>
                    <a:pt x="1712" y="6944"/>
                    <a:pt x="1893" y="7367"/>
                  </a:cubicBezTo>
                  <a:cubicBezTo>
                    <a:pt x="3613" y="11622"/>
                    <a:pt x="6118" y="15515"/>
                    <a:pt x="9316" y="18804"/>
                  </a:cubicBezTo>
                  <a:lnTo>
                    <a:pt x="12606" y="23904"/>
                  </a:lnTo>
                  <a:cubicBezTo>
                    <a:pt x="13028" y="24538"/>
                    <a:pt x="13571" y="25051"/>
                    <a:pt x="14205" y="25443"/>
                  </a:cubicBezTo>
                  <a:cubicBezTo>
                    <a:pt x="14948" y="27652"/>
                    <a:pt x="16995" y="29379"/>
                    <a:pt x="19140" y="29379"/>
                  </a:cubicBezTo>
                  <a:cubicBezTo>
                    <a:pt x="20307" y="29379"/>
                    <a:pt x="21503" y="28868"/>
                    <a:pt x="22534" y="27646"/>
                  </a:cubicBezTo>
                  <a:cubicBezTo>
                    <a:pt x="27785" y="21520"/>
                    <a:pt x="31858" y="14489"/>
                    <a:pt x="34574" y="6884"/>
                  </a:cubicBezTo>
                  <a:cubicBezTo>
                    <a:pt x="35896" y="3156"/>
                    <a:pt x="32705" y="550"/>
                    <a:pt x="29482" y="550"/>
                  </a:cubicBezTo>
                  <a:cubicBezTo>
                    <a:pt x="28217" y="550"/>
                    <a:pt x="26948" y="951"/>
                    <a:pt x="25944" y="1844"/>
                  </a:cubicBezTo>
                  <a:cubicBezTo>
                    <a:pt x="22594" y="4862"/>
                    <a:pt x="19576" y="8242"/>
                    <a:pt x="16951" y="11923"/>
                  </a:cubicBezTo>
                  <a:lnTo>
                    <a:pt x="10614" y="2267"/>
                  </a:lnTo>
                  <a:cubicBezTo>
                    <a:pt x="9577" y="695"/>
                    <a:pt x="7892" y="0"/>
                    <a:pt x="62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14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9"/>
          <p:cNvSpPr/>
          <p:nvPr/>
        </p:nvSpPr>
        <p:spPr>
          <a:xfrm rot="10800000" flipH="1">
            <a:off x="2458550" y="-2300"/>
            <a:ext cx="4420297" cy="5143310"/>
          </a:xfrm>
          <a:custGeom>
            <a:avLst/>
            <a:gdLst/>
            <a:ahLst/>
            <a:cxnLst/>
            <a:rect l="l" t="t" r="r" b="b"/>
            <a:pathLst>
              <a:path w="125648" h="160741" extrusionOk="0">
                <a:moveTo>
                  <a:pt x="42132" y="1"/>
                </a:moveTo>
                <a:cubicBezTo>
                  <a:pt x="31790" y="1"/>
                  <a:pt x="21821" y="2"/>
                  <a:pt x="15181" y="6"/>
                </a:cubicBezTo>
                <a:cubicBezTo>
                  <a:pt x="13264" y="1256"/>
                  <a:pt x="10597" y="3340"/>
                  <a:pt x="8680" y="6471"/>
                </a:cubicBezTo>
                <a:cubicBezTo>
                  <a:pt x="2870" y="15972"/>
                  <a:pt x="8740" y="27295"/>
                  <a:pt x="11347" y="33224"/>
                </a:cubicBezTo>
                <a:cubicBezTo>
                  <a:pt x="11347" y="33224"/>
                  <a:pt x="23873" y="61704"/>
                  <a:pt x="15431" y="95613"/>
                </a:cubicBezTo>
                <a:cubicBezTo>
                  <a:pt x="10395" y="115830"/>
                  <a:pt x="1" y="120283"/>
                  <a:pt x="2953" y="134142"/>
                </a:cubicBezTo>
                <a:cubicBezTo>
                  <a:pt x="5620" y="146655"/>
                  <a:pt x="16717" y="155430"/>
                  <a:pt x="25266" y="160740"/>
                </a:cubicBezTo>
                <a:lnTo>
                  <a:pt x="113527" y="160740"/>
                </a:lnTo>
                <a:cubicBezTo>
                  <a:pt x="117372" y="157763"/>
                  <a:pt x="122063" y="153108"/>
                  <a:pt x="122397" y="147191"/>
                </a:cubicBezTo>
                <a:cubicBezTo>
                  <a:pt x="122849" y="139261"/>
                  <a:pt x="115146" y="134665"/>
                  <a:pt x="110169" y="128843"/>
                </a:cubicBezTo>
                <a:cubicBezTo>
                  <a:pt x="88881" y="103888"/>
                  <a:pt x="113467" y="51084"/>
                  <a:pt x="117611" y="42190"/>
                </a:cubicBezTo>
                <a:cubicBezTo>
                  <a:pt x="121921" y="32939"/>
                  <a:pt x="125647" y="27355"/>
                  <a:pt x="123111" y="20282"/>
                </a:cubicBezTo>
                <a:cubicBezTo>
                  <a:pt x="117182" y="3733"/>
                  <a:pt x="84987" y="6"/>
                  <a:pt x="84987" y="6"/>
                </a:cubicBezTo>
                <a:cubicBezTo>
                  <a:pt x="84987" y="6"/>
                  <a:pt x="62815" y="1"/>
                  <a:pt x="4213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14313" algn="bl" rotWithShape="0">
              <a:schemeClr val="dk2">
                <a:alpha val="2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9"/>
          <p:cNvSpPr txBox="1">
            <a:spLocks noGrp="1"/>
          </p:cNvSpPr>
          <p:nvPr>
            <p:ph type="title"/>
          </p:nvPr>
        </p:nvSpPr>
        <p:spPr>
          <a:xfrm>
            <a:off x="1459350" y="495919"/>
            <a:ext cx="62253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9pPr>
          </a:lstStyle>
          <a:p>
            <a:endParaRPr/>
          </a:p>
        </p:txBody>
      </p:sp>
      <p:sp>
        <p:nvSpPr>
          <p:cNvPr id="169" name="Google Shape;169;p19"/>
          <p:cNvSpPr txBox="1">
            <a:spLocks noGrp="1"/>
          </p:cNvSpPr>
          <p:nvPr>
            <p:ph type="body" idx="1"/>
          </p:nvPr>
        </p:nvSpPr>
        <p:spPr>
          <a:xfrm>
            <a:off x="3653256" y="1515450"/>
            <a:ext cx="2328300" cy="24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8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2"/>
          <p:cNvSpPr/>
          <p:nvPr/>
        </p:nvSpPr>
        <p:spPr>
          <a:xfrm>
            <a:off x="0" y="0"/>
            <a:ext cx="9144000" cy="5143520"/>
          </a:xfrm>
          <a:custGeom>
            <a:avLst/>
            <a:gdLst/>
            <a:ahLst/>
            <a:cxnLst/>
            <a:rect l="l" t="t" r="r" b="b"/>
            <a:pathLst>
              <a:path w="285750" h="160735" extrusionOk="0">
                <a:moveTo>
                  <a:pt x="0" y="0"/>
                </a:moveTo>
                <a:cubicBezTo>
                  <a:pt x="0" y="3131"/>
                  <a:pt x="24" y="27075"/>
                  <a:pt x="24" y="54150"/>
                </a:cubicBezTo>
                <a:lnTo>
                  <a:pt x="24" y="94178"/>
                </a:lnTo>
                <a:cubicBezTo>
                  <a:pt x="5715" y="94690"/>
                  <a:pt x="11275" y="96202"/>
                  <a:pt x="16443" y="98655"/>
                </a:cubicBezTo>
                <a:cubicBezTo>
                  <a:pt x="22515" y="101560"/>
                  <a:pt x="26420" y="105001"/>
                  <a:pt x="28682" y="107013"/>
                </a:cubicBezTo>
                <a:cubicBezTo>
                  <a:pt x="31933" y="109930"/>
                  <a:pt x="40505" y="121694"/>
                  <a:pt x="40505" y="121694"/>
                </a:cubicBezTo>
                <a:cubicBezTo>
                  <a:pt x="41148" y="122741"/>
                  <a:pt x="41850" y="123825"/>
                  <a:pt x="42612" y="124908"/>
                </a:cubicBezTo>
                <a:cubicBezTo>
                  <a:pt x="44672" y="127825"/>
                  <a:pt x="46958" y="130576"/>
                  <a:pt x="49470" y="133112"/>
                </a:cubicBezTo>
                <a:cubicBezTo>
                  <a:pt x="51304" y="134695"/>
                  <a:pt x="53269" y="136136"/>
                  <a:pt x="55340" y="137398"/>
                </a:cubicBezTo>
                <a:cubicBezTo>
                  <a:pt x="59186" y="139743"/>
                  <a:pt x="61865" y="140112"/>
                  <a:pt x="63746" y="141470"/>
                </a:cubicBezTo>
                <a:cubicBezTo>
                  <a:pt x="66449" y="143422"/>
                  <a:pt x="71426" y="147018"/>
                  <a:pt x="73735" y="153090"/>
                </a:cubicBezTo>
                <a:cubicBezTo>
                  <a:pt x="73735" y="153090"/>
                  <a:pt x="73866" y="153447"/>
                  <a:pt x="76176" y="160734"/>
                </a:cubicBezTo>
                <a:lnTo>
                  <a:pt x="285750" y="160734"/>
                </a:lnTo>
                <a:lnTo>
                  <a:pt x="28575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14313" algn="bl" rotWithShape="0">
              <a:schemeClr val="dk2">
                <a:alpha val="2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22"/>
          <p:cNvSpPr txBox="1">
            <a:spLocks noGrp="1"/>
          </p:cNvSpPr>
          <p:nvPr>
            <p:ph type="title"/>
          </p:nvPr>
        </p:nvSpPr>
        <p:spPr>
          <a:xfrm>
            <a:off x="1459350" y="495919"/>
            <a:ext cx="62253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7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4"/>
          <p:cNvSpPr/>
          <p:nvPr/>
        </p:nvSpPr>
        <p:spPr>
          <a:xfrm>
            <a:off x="0" y="0"/>
            <a:ext cx="9144000" cy="5143520"/>
          </a:xfrm>
          <a:custGeom>
            <a:avLst/>
            <a:gdLst/>
            <a:ahLst/>
            <a:cxnLst/>
            <a:rect l="l" t="t" r="r" b="b"/>
            <a:pathLst>
              <a:path w="285750" h="160735" extrusionOk="0">
                <a:moveTo>
                  <a:pt x="0" y="0"/>
                </a:moveTo>
                <a:lnTo>
                  <a:pt x="0" y="160734"/>
                </a:lnTo>
                <a:lnTo>
                  <a:pt x="285750" y="160734"/>
                </a:lnTo>
                <a:cubicBezTo>
                  <a:pt x="285750" y="157615"/>
                  <a:pt x="285726" y="133659"/>
                  <a:pt x="285726" y="106585"/>
                </a:cubicBezTo>
                <a:lnTo>
                  <a:pt x="285726" y="66556"/>
                </a:lnTo>
                <a:cubicBezTo>
                  <a:pt x="273498" y="59245"/>
                  <a:pt x="265152" y="46887"/>
                  <a:pt x="262938" y="32814"/>
                </a:cubicBezTo>
                <a:cubicBezTo>
                  <a:pt x="262057" y="28777"/>
                  <a:pt x="259366" y="19252"/>
                  <a:pt x="251115" y="14668"/>
                </a:cubicBezTo>
                <a:cubicBezTo>
                  <a:pt x="250900" y="14549"/>
                  <a:pt x="250662" y="14418"/>
                  <a:pt x="250388" y="14287"/>
                </a:cubicBezTo>
                <a:cubicBezTo>
                  <a:pt x="245797" y="12104"/>
                  <a:pt x="241525" y="11780"/>
                  <a:pt x="238474" y="11780"/>
                </a:cubicBezTo>
                <a:cubicBezTo>
                  <a:pt x="237799" y="11780"/>
                  <a:pt x="237183" y="11796"/>
                  <a:pt x="236637" y="11811"/>
                </a:cubicBezTo>
                <a:cubicBezTo>
                  <a:pt x="233558" y="11889"/>
                  <a:pt x="229977" y="11907"/>
                  <a:pt x="225899" y="11907"/>
                </a:cubicBezTo>
                <a:cubicBezTo>
                  <a:pt x="222500" y="11907"/>
                  <a:pt x="218756" y="11894"/>
                  <a:pt x="214670" y="11894"/>
                </a:cubicBezTo>
                <a:cubicBezTo>
                  <a:pt x="209848" y="11585"/>
                  <a:pt x="205097" y="10597"/>
                  <a:pt x="200549" y="8953"/>
                </a:cubicBezTo>
                <a:cubicBezTo>
                  <a:pt x="194893" y="6906"/>
                  <a:pt x="189655" y="3870"/>
                  <a:pt x="18504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28600" algn="bl" rotWithShape="0">
              <a:schemeClr val="dk2">
                <a:alpha val="27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24"/>
          <p:cNvSpPr txBox="1">
            <a:spLocks noGrp="1"/>
          </p:cNvSpPr>
          <p:nvPr>
            <p:ph type="title"/>
          </p:nvPr>
        </p:nvSpPr>
        <p:spPr>
          <a:xfrm>
            <a:off x="1459350" y="495919"/>
            <a:ext cx="62253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9pPr>
          </a:lstStyle>
          <a:p>
            <a:endParaRPr/>
          </a:p>
        </p:txBody>
      </p:sp>
      <p:sp>
        <p:nvSpPr>
          <p:cNvPr id="190" name="Google Shape;190;p24"/>
          <p:cNvSpPr txBox="1">
            <a:spLocks noGrp="1"/>
          </p:cNvSpPr>
          <p:nvPr>
            <p:ph type="title" idx="2"/>
          </p:nvPr>
        </p:nvSpPr>
        <p:spPr>
          <a:xfrm>
            <a:off x="5905225" y="1452000"/>
            <a:ext cx="2180400" cy="5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91" name="Google Shape;191;p24"/>
          <p:cNvSpPr txBox="1">
            <a:spLocks noGrp="1"/>
          </p:cNvSpPr>
          <p:nvPr>
            <p:ph type="subTitle" idx="1"/>
          </p:nvPr>
        </p:nvSpPr>
        <p:spPr>
          <a:xfrm>
            <a:off x="6036025" y="1888325"/>
            <a:ext cx="1918800" cy="11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2" name="Google Shape;192;p24"/>
          <p:cNvSpPr txBox="1">
            <a:spLocks noGrp="1"/>
          </p:cNvSpPr>
          <p:nvPr>
            <p:ph type="title" idx="3"/>
          </p:nvPr>
        </p:nvSpPr>
        <p:spPr>
          <a:xfrm>
            <a:off x="3481800" y="1452000"/>
            <a:ext cx="2180400" cy="5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93" name="Google Shape;193;p24"/>
          <p:cNvSpPr txBox="1">
            <a:spLocks noGrp="1"/>
          </p:cNvSpPr>
          <p:nvPr>
            <p:ph type="subTitle" idx="4"/>
          </p:nvPr>
        </p:nvSpPr>
        <p:spPr>
          <a:xfrm>
            <a:off x="3612600" y="1888325"/>
            <a:ext cx="1918800" cy="11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4" name="Google Shape;194;p24"/>
          <p:cNvSpPr txBox="1">
            <a:spLocks noGrp="1"/>
          </p:cNvSpPr>
          <p:nvPr>
            <p:ph type="title" idx="5"/>
          </p:nvPr>
        </p:nvSpPr>
        <p:spPr>
          <a:xfrm>
            <a:off x="1058375" y="1452000"/>
            <a:ext cx="2180400" cy="5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95" name="Google Shape;195;p24"/>
          <p:cNvSpPr txBox="1">
            <a:spLocks noGrp="1"/>
          </p:cNvSpPr>
          <p:nvPr>
            <p:ph type="subTitle" idx="6"/>
          </p:nvPr>
        </p:nvSpPr>
        <p:spPr>
          <a:xfrm>
            <a:off x="1189175" y="1888325"/>
            <a:ext cx="1918800" cy="11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6" name="Google Shape;196;p24"/>
          <p:cNvSpPr txBox="1">
            <a:spLocks noGrp="1"/>
          </p:cNvSpPr>
          <p:nvPr>
            <p:ph type="title" idx="7"/>
          </p:nvPr>
        </p:nvSpPr>
        <p:spPr>
          <a:xfrm>
            <a:off x="5905225" y="3014225"/>
            <a:ext cx="2180400" cy="5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97" name="Google Shape;197;p24"/>
          <p:cNvSpPr txBox="1">
            <a:spLocks noGrp="1"/>
          </p:cNvSpPr>
          <p:nvPr>
            <p:ph type="subTitle" idx="8"/>
          </p:nvPr>
        </p:nvSpPr>
        <p:spPr>
          <a:xfrm>
            <a:off x="6036025" y="3450550"/>
            <a:ext cx="1918800" cy="11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8" name="Google Shape;198;p24"/>
          <p:cNvSpPr txBox="1">
            <a:spLocks noGrp="1"/>
          </p:cNvSpPr>
          <p:nvPr>
            <p:ph type="title" idx="9"/>
          </p:nvPr>
        </p:nvSpPr>
        <p:spPr>
          <a:xfrm>
            <a:off x="3481800" y="3014225"/>
            <a:ext cx="2180400" cy="5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99" name="Google Shape;199;p24"/>
          <p:cNvSpPr txBox="1">
            <a:spLocks noGrp="1"/>
          </p:cNvSpPr>
          <p:nvPr>
            <p:ph type="subTitle" idx="13"/>
          </p:nvPr>
        </p:nvSpPr>
        <p:spPr>
          <a:xfrm>
            <a:off x="3612600" y="3450550"/>
            <a:ext cx="1918800" cy="11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0" name="Google Shape;200;p24"/>
          <p:cNvSpPr txBox="1">
            <a:spLocks noGrp="1"/>
          </p:cNvSpPr>
          <p:nvPr>
            <p:ph type="title" idx="14"/>
          </p:nvPr>
        </p:nvSpPr>
        <p:spPr>
          <a:xfrm>
            <a:off x="1058375" y="3014225"/>
            <a:ext cx="2180400" cy="5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1" name="Google Shape;201;p24"/>
          <p:cNvSpPr txBox="1">
            <a:spLocks noGrp="1"/>
          </p:cNvSpPr>
          <p:nvPr>
            <p:ph type="subTitle" idx="15"/>
          </p:nvPr>
        </p:nvSpPr>
        <p:spPr>
          <a:xfrm>
            <a:off x="1189175" y="3450550"/>
            <a:ext cx="1918800" cy="11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9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6"/>
          <p:cNvSpPr/>
          <p:nvPr/>
        </p:nvSpPr>
        <p:spPr>
          <a:xfrm>
            <a:off x="0" y="0"/>
            <a:ext cx="9144000" cy="4460192"/>
          </a:xfrm>
          <a:custGeom>
            <a:avLst/>
            <a:gdLst/>
            <a:ahLst/>
            <a:cxnLst/>
            <a:rect l="l" t="t" r="r" b="b"/>
            <a:pathLst>
              <a:path w="285750" h="139381" extrusionOk="0">
                <a:moveTo>
                  <a:pt x="0" y="0"/>
                </a:moveTo>
                <a:lnTo>
                  <a:pt x="0" y="91630"/>
                </a:lnTo>
                <a:cubicBezTo>
                  <a:pt x="6060" y="85225"/>
                  <a:pt x="15740" y="77129"/>
                  <a:pt x="28468" y="75950"/>
                </a:cubicBezTo>
                <a:cubicBezTo>
                  <a:pt x="29461" y="75858"/>
                  <a:pt x="30436" y="75813"/>
                  <a:pt x="31396" y="75813"/>
                </a:cubicBezTo>
                <a:cubicBezTo>
                  <a:pt x="48313" y="75813"/>
                  <a:pt x="60680" y="89793"/>
                  <a:pt x="88261" y="106715"/>
                </a:cubicBezTo>
                <a:cubicBezTo>
                  <a:pt x="105692" y="117419"/>
                  <a:pt x="125206" y="127801"/>
                  <a:pt x="136672" y="132635"/>
                </a:cubicBezTo>
                <a:cubicBezTo>
                  <a:pt x="148144" y="137475"/>
                  <a:pt x="161485" y="139380"/>
                  <a:pt x="175381" y="139380"/>
                </a:cubicBezTo>
                <a:cubicBezTo>
                  <a:pt x="226775" y="139380"/>
                  <a:pt x="285750" y="113323"/>
                  <a:pt x="285750" y="113323"/>
                </a:cubicBezTo>
                <a:lnTo>
                  <a:pt x="28575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42888" algn="bl" rotWithShape="0">
              <a:schemeClr val="dk2">
                <a:alpha val="29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26"/>
          <p:cNvSpPr txBox="1">
            <a:spLocks noGrp="1"/>
          </p:cNvSpPr>
          <p:nvPr>
            <p:ph type="subTitle" idx="1"/>
          </p:nvPr>
        </p:nvSpPr>
        <p:spPr>
          <a:xfrm>
            <a:off x="3634050" y="1283357"/>
            <a:ext cx="4717500" cy="110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900"/>
            </a:lvl1pPr>
            <a:lvl2pPr lvl="1" algn="r" rtl="0">
              <a:spcBef>
                <a:spcPts val="1200"/>
              </a:spcBef>
              <a:spcAft>
                <a:spcPts val="0"/>
              </a:spcAft>
              <a:buNone/>
              <a:defRPr sz="1900"/>
            </a:lvl2pPr>
            <a:lvl3pPr lvl="2" algn="r" rtl="0">
              <a:spcBef>
                <a:spcPts val="1200"/>
              </a:spcBef>
              <a:spcAft>
                <a:spcPts val="0"/>
              </a:spcAft>
              <a:buNone/>
              <a:defRPr sz="1900"/>
            </a:lvl3pPr>
            <a:lvl4pPr lvl="3" algn="r" rtl="0">
              <a:spcBef>
                <a:spcPts val="1200"/>
              </a:spcBef>
              <a:spcAft>
                <a:spcPts val="0"/>
              </a:spcAft>
              <a:buNone/>
              <a:defRPr sz="1900"/>
            </a:lvl4pPr>
            <a:lvl5pPr lvl="4" algn="r" rtl="0">
              <a:spcBef>
                <a:spcPts val="1200"/>
              </a:spcBef>
              <a:spcAft>
                <a:spcPts val="0"/>
              </a:spcAft>
              <a:buNone/>
              <a:defRPr sz="1900"/>
            </a:lvl5pPr>
            <a:lvl6pPr lvl="5" algn="r" rtl="0">
              <a:spcBef>
                <a:spcPts val="1200"/>
              </a:spcBef>
              <a:spcAft>
                <a:spcPts val="0"/>
              </a:spcAft>
              <a:buNone/>
              <a:defRPr sz="1900"/>
            </a:lvl6pPr>
            <a:lvl7pPr lvl="6" algn="r" rtl="0">
              <a:spcBef>
                <a:spcPts val="1200"/>
              </a:spcBef>
              <a:spcAft>
                <a:spcPts val="0"/>
              </a:spcAft>
              <a:buNone/>
              <a:defRPr sz="1900"/>
            </a:lvl7pPr>
            <a:lvl8pPr lvl="7" algn="r" rtl="0">
              <a:spcBef>
                <a:spcPts val="1200"/>
              </a:spcBef>
              <a:spcAft>
                <a:spcPts val="0"/>
              </a:spcAft>
              <a:buNone/>
              <a:defRPr sz="1900"/>
            </a:lvl8pPr>
            <a:lvl9pPr lvl="8" algn="r" rtl="0">
              <a:spcBef>
                <a:spcPts val="1200"/>
              </a:spcBef>
              <a:spcAft>
                <a:spcPts val="1200"/>
              </a:spcAft>
              <a:buNone/>
              <a:defRPr sz="1900"/>
            </a:lvl9pPr>
          </a:lstStyle>
          <a:p>
            <a:endParaRPr/>
          </a:p>
        </p:txBody>
      </p:sp>
      <p:sp>
        <p:nvSpPr>
          <p:cNvPr id="217" name="Google Shape;217;p26"/>
          <p:cNvSpPr txBox="1">
            <a:spLocks noGrp="1"/>
          </p:cNvSpPr>
          <p:nvPr>
            <p:ph type="ctrTitle"/>
          </p:nvPr>
        </p:nvSpPr>
        <p:spPr>
          <a:xfrm>
            <a:off x="5258850" y="2693409"/>
            <a:ext cx="3092700" cy="54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grpSp>
        <p:nvGrpSpPr>
          <p:cNvPr id="218" name="Google Shape;218;p26"/>
          <p:cNvGrpSpPr/>
          <p:nvPr/>
        </p:nvGrpSpPr>
        <p:grpSpPr>
          <a:xfrm>
            <a:off x="384809" y="400959"/>
            <a:ext cx="704583" cy="673910"/>
            <a:chOff x="384809" y="400959"/>
            <a:chExt cx="704583" cy="673910"/>
          </a:xfrm>
        </p:grpSpPr>
        <p:sp>
          <p:nvSpPr>
            <p:cNvPr id="219" name="Google Shape;219;p26"/>
            <p:cNvSpPr/>
            <p:nvPr/>
          </p:nvSpPr>
          <p:spPr>
            <a:xfrm>
              <a:off x="384809" y="400959"/>
              <a:ext cx="296323" cy="179227"/>
            </a:xfrm>
            <a:custGeom>
              <a:avLst/>
              <a:gdLst/>
              <a:ahLst/>
              <a:cxnLst/>
              <a:rect l="l" t="t" r="r" b="b"/>
              <a:pathLst>
                <a:path w="61066" h="36935" extrusionOk="0">
                  <a:moveTo>
                    <a:pt x="46161" y="0"/>
                  </a:moveTo>
                  <a:cubicBezTo>
                    <a:pt x="44953" y="0"/>
                    <a:pt x="43749" y="450"/>
                    <a:pt x="42658" y="1439"/>
                  </a:cubicBezTo>
                  <a:cubicBezTo>
                    <a:pt x="36803" y="6690"/>
                    <a:pt x="32337" y="13299"/>
                    <a:pt x="29682" y="20692"/>
                  </a:cubicBezTo>
                  <a:cubicBezTo>
                    <a:pt x="23435" y="15924"/>
                    <a:pt x="16615" y="11941"/>
                    <a:pt x="9372" y="8893"/>
                  </a:cubicBezTo>
                  <a:cubicBezTo>
                    <a:pt x="8647" y="8587"/>
                    <a:pt x="7884" y="8445"/>
                    <a:pt x="7132" y="8445"/>
                  </a:cubicBezTo>
                  <a:cubicBezTo>
                    <a:pt x="3441" y="8445"/>
                    <a:pt x="0" y="11848"/>
                    <a:pt x="2432" y="15834"/>
                  </a:cubicBezTo>
                  <a:cubicBezTo>
                    <a:pt x="8165" y="25189"/>
                    <a:pt x="16826" y="32461"/>
                    <a:pt x="27448" y="35117"/>
                  </a:cubicBezTo>
                  <a:cubicBezTo>
                    <a:pt x="28435" y="36218"/>
                    <a:pt x="29787" y="36934"/>
                    <a:pt x="31181" y="36934"/>
                  </a:cubicBezTo>
                  <a:cubicBezTo>
                    <a:pt x="32346" y="36934"/>
                    <a:pt x="33540" y="36433"/>
                    <a:pt x="34570" y="35238"/>
                  </a:cubicBezTo>
                  <a:cubicBezTo>
                    <a:pt x="35023" y="34695"/>
                    <a:pt x="35566" y="34091"/>
                    <a:pt x="36230" y="33427"/>
                  </a:cubicBezTo>
                  <a:lnTo>
                    <a:pt x="36290" y="33367"/>
                  </a:lnTo>
                  <a:cubicBezTo>
                    <a:pt x="43623" y="25732"/>
                    <a:pt x="61066" y="10130"/>
                    <a:pt x="49930" y="1439"/>
                  </a:cubicBezTo>
                  <a:cubicBezTo>
                    <a:pt x="48759" y="518"/>
                    <a:pt x="47458" y="0"/>
                    <a:pt x="46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6"/>
            <p:cNvSpPr/>
            <p:nvPr/>
          </p:nvSpPr>
          <p:spPr>
            <a:xfrm>
              <a:off x="521814" y="945978"/>
              <a:ext cx="150825" cy="128892"/>
            </a:xfrm>
            <a:custGeom>
              <a:avLst/>
              <a:gdLst/>
              <a:ahLst/>
              <a:cxnLst/>
              <a:rect l="l" t="t" r="r" b="b"/>
              <a:pathLst>
                <a:path w="31082" h="26562" extrusionOk="0">
                  <a:moveTo>
                    <a:pt x="25495" y="0"/>
                  </a:moveTo>
                  <a:cubicBezTo>
                    <a:pt x="24253" y="0"/>
                    <a:pt x="22957" y="438"/>
                    <a:pt x="21817" y="1381"/>
                  </a:cubicBezTo>
                  <a:cubicBezTo>
                    <a:pt x="18860" y="3826"/>
                    <a:pt x="16506" y="6873"/>
                    <a:pt x="14876" y="10344"/>
                  </a:cubicBezTo>
                  <a:cubicBezTo>
                    <a:pt x="13277" y="9046"/>
                    <a:pt x="11768" y="7658"/>
                    <a:pt x="10350" y="6179"/>
                  </a:cubicBezTo>
                  <a:cubicBezTo>
                    <a:pt x="9304" y="5098"/>
                    <a:pt x="8130" y="4644"/>
                    <a:pt x="6999" y="4644"/>
                  </a:cubicBezTo>
                  <a:cubicBezTo>
                    <a:pt x="3269" y="4644"/>
                    <a:pt x="0" y="9582"/>
                    <a:pt x="3288" y="13241"/>
                  </a:cubicBezTo>
                  <a:cubicBezTo>
                    <a:pt x="6547" y="16832"/>
                    <a:pt x="10199" y="20242"/>
                    <a:pt x="14424" y="22626"/>
                  </a:cubicBezTo>
                  <a:cubicBezTo>
                    <a:pt x="14747" y="24912"/>
                    <a:pt x="16696" y="26562"/>
                    <a:pt x="19094" y="26562"/>
                  </a:cubicBezTo>
                  <a:cubicBezTo>
                    <a:pt x="19830" y="26562"/>
                    <a:pt x="20608" y="26406"/>
                    <a:pt x="21395" y="26066"/>
                  </a:cubicBezTo>
                  <a:cubicBezTo>
                    <a:pt x="28426" y="23048"/>
                    <a:pt x="31081" y="11853"/>
                    <a:pt x="30629" y="5033"/>
                  </a:cubicBezTo>
                  <a:cubicBezTo>
                    <a:pt x="30405" y="1878"/>
                    <a:pt x="28067" y="0"/>
                    <a:pt x="25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6"/>
            <p:cNvSpPr/>
            <p:nvPr/>
          </p:nvSpPr>
          <p:spPr>
            <a:xfrm>
              <a:off x="854506" y="441099"/>
              <a:ext cx="234885" cy="196890"/>
            </a:xfrm>
            <a:custGeom>
              <a:avLst/>
              <a:gdLst/>
              <a:ahLst/>
              <a:cxnLst/>
              <a:rect l="l" t="t" r="r" b="b"/>
              <a:pathLst>
                <a:path w="48405" h="40575" extrusionOk="0">
                  <a:moveTo>
                    <a:pt x="34200" y="1"/>
                  </a:moveTo>
                  <a:cubicBezTo>
                    <a:pt x="31102" y="1"/>
                    <a:pt x="27881" y="1119"/>
                    <a:pt x="25198" y="3246"/>
                  </a:cubicBezTo>
                  <a:cubicBezTo>
                    <a:pt x="22452" y="5419"/>
                    <a:pt x="20309" y="8256"/>
                    <a:pt x="18650" y="11394"/>
                  </a:cubicBezTo>
                  <a:cubicBezTo>
                    <a:pt x="16296" y="8739"/>
                    <a:pt x="13701" y="6355"/>
                    <a:pt x="11105" y="5178"/>
                  </a:cubicBezTo>
                  <a:cubicBezTo>
                    <a:pt x="10071" y="4703"/>
                    <a:pt x="9067" y="4489"/>
                    <a:pt x="8118" y="4489"/>
                  </a:cubicBezTo>
                  <a:cubicBezTo>
                    <a:pt x="4058" y="4489"/>
                    <a:pt x="993" y="8417"/>
                    <a:pt x="724" y="12722"/>
                  </a:cubicBezTo>
                  <a:cubicBezTo>
                    <a:pt x="0" y="24340"/>
                    <a:pt x="10321" y="37679"/>
                    <a:pt x="21365" y="40485"/>
                  </a:cubicBezTo>
                  <a:cubicBezTo>
                    <a:pt x="21620" y="40545"/>
                    <a:pt x="21876" y="40574"/>
                    <a:pt x="22128" y="40574"/>
                  </a:cubicBezTo>
                  <a:cubicBezTo>
                    <a:pt x="23517" y="40574"/>
                    <a:pt x="24799" y="39696"/>
                    <a:pt x="25258" y="38342"/>
                  </a:cubicBezTo>
                  <a:cubicBezTo>
                    <a:pt x="29181" y="36864"/>
                    <a:pt x="33014" y="33424"/>
                    <a:pt x="35700" y="30798"/>
                  </a:cubicBezTo>
                  <a:cubicBezTo>
                    <a:pt x="41735" y="24763"/>
                    <a:pt x="48404" y="16283"/>
                    <a:pt x="44843" y="7290"/>
                  </a:cubicBezTo>
                  <a:cubicBezTo>
                    <a:pt x="42866" y="2321"/>
                    <a:pt x="38661" y="1"/>
                    <a:pt x="342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459350" y="495919"/>
            <a:ext cx="6225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eucha"/>
              <a:buNone/>
              <a:defRPr sz="3200" b="1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ukta"/>
              <a:buChar char="●"/>
              <a:defRPr sz="1800">
                <a:solidFill>
                  <a:schemeClr val="dk1"/>
                </a:solidFill>
                <a:latin typeface="Mukta Regular"/>
                <a:ea typeface="Mukta Regular"/>
                <a:cs typeface="Mukta Regular"/>
                <a:sym typeface="Mukta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kta"/>
              <a:buChar char="○"/>
              <a:defRPr>
                <a:solidFill>
                  <a:schemeClr val="dk1"/>
                </a:solidFill>
                <a:latin typeface="Mukta Regular"/>
                <a:ea typeface="Mukta Regular"/>
                <a:cs typeface="Mukta Regular"/>
                <a:sym typeface="Mukta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kta"/>
              <a:buChar char="■"/>
              <a:defRPr>
                <a:solidFill>
                  <a:schemeClr val="dk1"/>
                </a:solidFill>
                <a:latin typeface="Mukta Regular"/>
                <a:ea typeface="Mukta Regular"/>
                <a:cs typeface="Mukta Regular"/>
                <a:sym typeface="Mukta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kta"/>
              <a:buChar char="●"/>
              <a:defRPr>
                <a:solidFill>
                  <a:schemeClr val="dk1"/>
                </a:solidFill>
                <a:latin typeface="Mukta Regular"/>
                <a:ea typeface="Mukta Regular"/>
                <a:cs typeface="Mukta Regular"/>
                <a:sym typeface="Mukta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kta"/>
              <a:buChar char="○"/>
              <a:defRPr>
                <a:solidFill>
                  <a:schemeClr val="dk1"/>
                </a:solidFill>
                <a:latin typeface="Mukta Regular"/>
                <a:ea typeface="Mukta Regular"/>
                <a:cs typeface="Mukta Regular"/>
                <a:sym typeface="Mukta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kta"/>
              <a:buChar char="■"/>
              <a:defRPr>
                <a:solidFill>
                  <a:schemeClr val="dk1"/>
                </a:solidFill>
                <a:latin typeface="Mukta Regular"/>
                <a:ea typeface="Mukta Regular"/>
                <a:cs typeface="Mukta Regular"/>
                <a:sym typeface="Mukta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kta"/>
              <a:buChar char="●"/>
              <a:defRPr>
                <a:solidFill>
                  <a:schemeClr val="dk1"/>
                </a:solidFill>
                <a:latin typeface="Mukta Regular"/>
                <a:ea typeface="Mukta Regular"/>
                <a:cs typeface="Mukta Regular"/>
                <a:sym typeface="Mukta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kta"/>
              <a:buChar char="○"/>
              <a:defRPr>
                <a:solidFill>
                  <a:schemeClr val="dk1"/>
                </a:solidFill>
                <a:latin typeface="Mukta Regular"/>
                <a:ea typeface="Mukta Regular"/>
                <a:cs typeface="Mukta Regular"/>
                <a:sym typeface="Mukta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kta"/>
              <a:buChar char="■"/>
              <a:defRPr>
                <a:solidFill>
                  <a:schemeClr val="dk1"/>
                </a:solidFill>
                <a:latin typeface="Mukta Regular"/>
                <a:ea typeface="Mukta Regular"/>
                <a:cs typeface="Mukta Regular"/>
                <a:sym typeface="Mukt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8" r:id="rId4"/>
    <p:sldLayoutId id="2147483659" r:id="rId5"/>
    <p:sldLayoutId id="2147483665" r:id="rId6"/>
    <p:sldLayoutId id="2147483668" r:id="rId7"/>
    <p:sldLayoutId id="2147483670" r:id="rId8"/>
    <p:sldLayoutId id="2147483672" r:id="rId9"/>
    <p:sldLayoutId id="2147483673" r:id="rId10"/>
    <p:sldLayoutId id="2147483674" r:id="rId11"/>
    <p:sldLayoutId id="214748367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sychologytoday.com/us/blog/hope-resilience/202003/building-resilience-in-the-era-covid-19" TargetMode="External"/><Relationship Id="rId3" Type="http://schemas.openxmlformats.org/officeDocument/2006/relationships/hyperlink" Target="https://www.ndsu.edu/hr/benefits/eap/" TargetMode="External"/><Relationship Id="rId7" Type="http://schemas.openxmlformats.org/officeDocument/2006/relationships/hyperlink" Target="https://www.flbog.edu/wp-content/uploads/0290_1171_8897_3.4.3-DAMH_04b_FSU_Resiliency_Project_CE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careervision.org/5054-2/" TargetMode="External"/><Relationship Id="rId5" Type="http://schemas.openxmlformats.org/officeDocument/2006/relationships/hyperlink" Target="https://www.presence.io/blog/7-ways-that-universities-can-foster-resilience-in-students/" TargetMode="External"/><Relationship Id="rId4" Type="http://schemas.openxmlformats.org/officeDocument/2006/relationships/hyperlink" Target="https://www.psychologytoday.com/us/blog/between-cultures/201908/how-build-resilienc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pa.org/topics/resilienc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34"/>
          <p:cNvSpPr txBox="1">
            <a:spLocks noGrp="1"/>
          </p:cNvSpPr>
          <p:nvPr>
            <p:ph type="ctrTitle"/>
          </p:nvPr>
        </p:nvSpPr>
        <p:spPr>
          <a:xfrm>
            <a:off x="1725646" y="991620"/>
            <a:ext cx="5692705" cy="205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solidFill>
                  <a:schemeClr val="dk2"/>
                </a:solidFill>
              </a:rPr>
              <a:t>Cultivating a resilient campus together</a:t>
            </a:r>
            <a:endParaRPr sz="4800" b="1" dirty="0">
              <a:solidFill>
                <a:schemeClr val="dk2"/>
              </a:solidFill>
            </a:endParaRPr>
          </a:p>
        </p:txBody>
      </p:sp>
      <p:sp>
        <p:nvSpPr>
          <p:cNvPr id="249" name="Google Shape;249;p34"/>
          <p:cNvSpPr txBox="1">
            <a:spLocks noGrp="1"/>
          </p:cNvSpPr>
          <p:nvPr>
            <p:ph type="subTitle" idx="1"/>
          </p:nvPr>
        </p:nvSpPr>
        <p:spPr>
          <a:xfrm>
            <a:off x="2706669" y="3044220"/>
            <a:ext cx="3730661" cy="79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/>
              <a:t>2021 OTL Mini Virtual Conference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" sz="18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/>
              <a:t>Jessica Danielson, PhD, LPCC-S, NCC</a:t>
            </a:r>
            <a:endParaRPr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6"/>
          <p:cNvSpPr txBox="1">
            <a:spLocks noGrp="1"/>
          </p:cNvSpPr>
          <p:nvPr>
            <p:ph type="title" idx="9"/>
          </p:nvPr>
        </p:nvSpPr>
        <p:spPr>
          <a:xfrm>
            <a:off x="1459350" y="495919"/>
            <a:ext cx="62253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Objectives </a:t>
            </a:r>
            <a:endParaRPr sz="3600" dirty="0"/>
          </a:p>
        </p:txBody>
      </p:sp>
      <p:sp>
        <p:nvSpPr>
          <p:cNvPr id="281" name="Google Shape;281;p36"/>
          <p:cNvSpPr txBox="1">
            <a:spLocks noGrp="1"/>
          </p:cNvSpPr>
          <p:nvPr>
            <p:ph type="subTitle" idx="5"/>
          </p:nvPr>
        </p:nvSpPr>
        <p:spPr>
          <a:xfrm>
            <a:off x="1883045" y="1192498"/>
            <a:ext cx="5439904" cy="275850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</a:pPr>
            <a:r>
              <a:rPr lang="en" dirty="0"/>
              <a:t>-Attendees will be able to define resiliency and identify key characteristics of resiliency </a:t>
            </a:r>
          </a:p>
          <a:p>
            <a:pPr marL="0" lvl="0" indent="0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</a:pPr>
            <a:r>
              <a:rPr lang="en" dirty="0"/>
              <a:t>-Attendees will explore practices to cultivate resiliency on campus, including classrooms, meetings, etc.</a:t>
            </a:r>
          </a:p>
          <a:p>
            <a:pPr marL="0" lvl="0" indent="0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</a:pPr>
            <a:r>
              <a:rPr lang="en" dirty="0"/>
              <a:t>-Attendees will brainstorm ways to implement resiliency practices in their work with colleagues and students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7"/>
          <p:cNvSpPr txBox="1">
            <a:spLocks noGrp="1"/>
          </p:cNvSpPr>
          <p:nvPr>
            <p:ph type="title"/>
          </p:nvPr>
        </p:nvSpPr>
        <p:spPr>
          <a:xfrm>
            <a:off x="5401261" y="1521332"/>
            <a:ext cx="3475393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Introduction </a:t>
            </a:r>
            <a:endParaRPr dirty="0"/>
          </a:p>
        </p:txBody>
      </p:sp>
      <p:sp>
        <p:nvSpPr>
          <p:cNvPr id="287" name="Google Shape;287;p37"/>
          <p:cNvSpPr txBox="1">
            <a:spLocks noGrp="1"/>
          </p:cNvSpPr>
          <p:nvPr>
            <p:ph type="subTitle" idx="1"/>
          </p:nvPr>
        </p:nvSpPr>
        <p:spPr>
          <a:xfrm>
            <a:off x="5505874" y="2493545"/>
            <a:ext cx="3266166" cy="104332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What is the first word that comes to mind when you think of resilience? 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38"/>
          <p:cNvSpPr txBox="1">
            <a:spLocks noGrp="1"/>
          </p:cNvSpPr>
          <p:nvPr>
            <p:ph type="title"/>
          </p:nvPr>
        </p:nvSpPr>
        <p:spPr>
          <a:xfrm>
            <a:off x="1385164" y="2193900"/>
            <a:ext cx="3098400" cy="75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Resiliency is...</a:t>
            </a:r>
            <a:endParaRPr dirty="0"/>
          </a:p>
        </p:txBody>
      </p:sp>
      <p:sp>
        <p:nvSpPr>
          <p:cNvPr id="300" name="Google Shape;300;p38"/>
          <p:cNvSpPr txBox="1">
            <a:spLocks noGrp="1"/>
          </p:cNvSpPr>
          <p:nvPr>
            <p:ph type="subTitle" idx="1"/>
          </p:nvPr>
        </p:nvSpPr>
        <p:spPr>
          <a:xfrm>
            <a:off x="4950836" y="1948050"/>
            <a:ext cx="2808000" cy="124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-something we are all born with naturally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-something we can all cultivate more of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-the ability to recover from setbacks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-a mindset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-uneven 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u="sng" dirty="0"/>
              <a:t>Think of buoyancy </a:t>
            </a:r>
            <a:endParaRPr b="1"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42"/>
          <p:cNvSpPr txBox="1">
            <a:spLocks noGrp="1"/>
          </p:cNvSpPr>
          <p:nvPr>
            <p:ph type="subTitle" idx="1"/>
          </p:nvPr>
        </p:nvSpPr>
        <p:spPr>
          <a:xfrm>
            <a:off x="2723966" y="830871"/>
            <a:ext cx="5853827" cy="288329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" sz="1600" dirty="0"/>
              <a:t>-a typical experience in daily life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" sz="1600" dirty="0"/>
              <a:t>-short-term and situational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" sz="1600" dirty="0"/>
              <a:t>-can include side effects such as irritability, muscle tension, headaches, upset stomach, sweaty palms, rapid heartbeat, dizziness, changes in sleep, appetite, or concentration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" sz="1600" dirty="0"/>
              <a:t>-often </a:t>
            </a:r>
            <a:r>
              <a:rPr lang="en" sz="1600" dirty="0" err="1"/>
              <a:t>assoc</a:t>
            </a:r>
            <a:r>
              <a:rPr lang="en-US" sz="1600" dirty="0" err="1"/>
              <a:t>ia</a:t>
            </a:r>
            <a:r>
              <a:rPr lang="en" sz="1600" dirty="0"/>
              <a:t>ted with being problematic; however, it is a lifesaver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" sz="16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" sz="1600" dirty="0"/>
              <a:t>What current prominent stressors are there for yourself, colleagues, and students on campus?</a:t>
            </a:r>
            <a:endParaRPr sz="1600" dirty="0"/>
          </a:p>
        </p:txBody>
      </p:sp>
      <p:sp>
        <p:nvSpPr>
          <p:cNvPr id="4" name="Google Shape;299;p38" hidden="1">
            <a:extLst>
              <a:ext uri="{FF2B5EF4-FFF2-40B4-BE49-F238E27FC236}">
                <a16:creationId xmlns:a16="http://schemas.microsoft.com/office/drawing/2014/main" id="{0AAA674F-5B1F-904B-AC90-66AEEA6D1A6A}"/>
              </a:ext>
            </a:extLst>
          </p:cNvPr>
          <p:cNvSpPr txBox="1">
            <a:spLocks/>
          </p:cNvSpPr>
          <p:nvPr/>
        </p:nvSpPr>
        <p:spPr>
          <a:xfrm>
            <a:off x="1145823" y="223105"/>
            <a:ext cx="3769843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eucha"/>
              <a:buNone/>
              <a:defRPr sz="2400" b="1" i="0" u="none" strike="noStrike" cap="none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eucha"/>
              <a:buNone/>
              <a:defRPr sz="2400" b="1" i="0" u="none" strike="noStrike" cap="none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eucha"/>
              <a:buNone/>
              <a:defRPr sz="2400" b="1" i="0" u="none" strike="noStrike" cap="none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eucha"/>
              <a:buNone/>
              <a:defRPr sz="2400" b="1" i="0" u="none" strike="noStrike" cap="none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eucha"/>
              <a:buNone/>
              <a:defRPr sz="2400" b="1" i="0" u="none" strike="noStrike" cap="none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eucha"/>
              <a:buNone/>
              <a:defRPr sz="2400" b="1" i="0" u="none" strike="noStrike" cap="none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eucha"/>
              <a:buNone/>
              <a:defRPr sz="2400" b="1" i="0" u="none" strike="noStrike" cap="none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eucha"/>
              <a:buNone/>
              <a:defRPr sz="2400" b="1" i="0" u="none" strike="noStrike" cap="none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eucha"/>
              <a:buNone/>
              <a:defRPr sz="2400" b="1" i="0" u="none" strike="noStrike" cap="none">
                <a:solidFill>
                  <a:schemeClr val="dk1"/>
                </a:solidFill>
                <a:latin typeface="Neucha"/>
                <a:ea typeface="Neucha"/>
                <a:cs typeface="Neucha"/>
                <a:sym typeface="Neucha"/>
              </a:defRPr>
            </a:lvl9pPr>
          </a:lstStyle>
          <a:p>
            <a:pPr algn="ctr"/>
            <a:r>
              <a:rPr lang="en-US" sz="3200" dirty="0"/>
              <a:t>Stress is...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1A8919-864D-4844-9D85-DE2074A19A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3651" y="330655"/>
            <a:ext cx="3092700" cy="540600"/>
          </a:xfrm>
        </p:spPr>
        <p:txBody>
          <a:bodyPr/>
          <a:lstStyle/>
          <a:p>
            <a:r>
              <a:rPr lang="en-US" sz="3200" dirty="0"/>
              <a:t>Stress is…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45"/>
          <p:cNvSpPr txBox="1">
            <a:spLocks noGrp="1"/>
          </p:cNvSpPr>
          <p:nvPr>
            <p:ph type="title"/>
          </p:nvPr>
        </p:nvSpPr>
        <p:spPr>
          <a:xfrm>
            <a:off x="771192" y="363944"/>
            <a:ext cx="6968213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Ways to cultivate resilience on campus...</a:t>
            </a:r>
            <a:endParaRPr sz="3600" dirty="0"/>
          </a:p>
        </p:txBody>
      </p:sp>
      <p:graphicFrame>
        <p:nvGraphicFramePr>
          <p:cNvPr id="2" name="Diagram 1" descr="Resilience circle in the middle with spokes to build connections, foster wellness, embrace healthy thoughts, find purpose, and seek help.">
            <a:extLst>
              <a:ext uri="{FF2B5EF4-FFF2-40B4-BE49-F238E27FC236}">
                <a16:creationId xmlns:a16="http://schemas.microsoft.com/office/drawing/2014/main" id="{780170CC-4D98-C148-ABF8-164354FBAC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173844"/>
              </p:ext>
            </p:extLst>
          </p:nvPr>
        </p:nvGraphicFramePr>
        <p:xfrm>
          <a:off x="2513814" y="997217"/>
          <a:ext cx="5791200" cy="3782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51"/>
          <p:cNvSpPr txBox="1">
            <a:spLocks noGrp="1"/>
          </p:cNvSpPr>
          <p:nvPr>
            <p:ph type="title"/>
          </p:nvPr>
        </p:nvSpPr>
        <p:spPr>
          <a:xfrm>
            <a:off x="1459350" y="279102"/>
            <a:ext cx="62253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Resources</a:t>
            </a:r>
            <a:endParaRPr dirty="0"/>
          </a:p>
        </p:txBody>
      </p:sp>
      <p:sp>
        <p:nvSpPr>
          <p:cNvPr id="738" name="Google Shape;738;p51"/>
          <p:cNvSpPr txBox="1">
            <a:spLocks noGrp="1"/>
          </p:cNvSpPr>
          <p:nvPr>
            <p:ph type="body" idx="1"/>
          </p:nvPr>
        </p:nvSpPr>
        <p:spPr>
          <a:xfrm>
            <a:off x="2955303" y="851802"/>
            <a:ext cx="3233394" cy="24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Char char="●"/>
            </a:pPr>
            <a:r>
              <a:rPr lang="en" dirty="0"/>
              <a:t>Students can go to NDSU Counseling Center</a:t>
            </a:r>
          </a:p>
          <a:p>
            <a:pPr lvl="1" indent="-330200">
              <a:buClr>
                <a:schemeClr val="accent2"/>
              </a:buClr>
              <a:buSzPts val="1600"/>
              <a:buChar char="●"/>
            </a:pPr>
            <a:r>
              <a:rPr lang="en" dirty="0"/>
              <a:t>Call: 701.231.7671</a:t>
            </a:r>
            <a:endParaRPr dirty="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Char char="●"/>
            </a:pPr>
            <a:r>
              <a:rPr lang="en" dirty="0"/>
              <a:t>Staff/Faculty can use the Village EAP</a:t>
            </a:r>
          </a:p>
          <a:p>
            <a:pPr lvl="1" indent="-330200">
              <a:buClr>
                <a:schemeClr val="accent2"/>
              </a:buClr>
              <a:buSzPts val="1600"/>
              <a:buChar char="●"/>
            </a:pPr>
            <a:r>
              <a:rPr lang="en" dirty="0"/>
              <a:t>Call 1.800.627.8220 </a:t>
            </a:r>
          </a:p>
          <a:p>
            <a:pPr lvl="1" indent="-330200">
              <a:buClr>
                <a:schemeClr val="accent2"/>
              </a:buClr>
              <a:buSzPts val="1600"/>
              <a:buChar char="●"/>
            </a:pPr>
            <a:r>
              <a:rPr lang="en" dirty="0"/>
              <a:t>Visit </a:t>
            </a:r>
            <a:r>
              <a:rPr lang="en-US" dirty="0">
                <a:hlinkClick r:id="rId3"/>
              </a:rPr>
              <a:t>this link</a:t>
            </a:r>
            <a:endParaRPr dirty="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Char char="●"/>
            </a:pPr>
            <a:r>
              <a:rPr lang="en" dirty="0"/>
              <a:t>Brief Readings</a:t>
            </a:r>
          </a:p>
          <a:p>
            <a:pPr lvl="1" indent="-330200">
              <a:buClr>
                <a:schemeClr val="accent2"/>
              </a:buClr>
              <a:buSzPts val="1600"/>
              <a:buChar char="●"/>
            </a:pPr>
            <a:r>
              <a:rPr lang="en-US" dirty="0">
                <a:hlinkClick r:id="rId4"/>
              </a:rPr>
              <a:t>How To Build Resilience</a:t>
            </a:r>
            <a:endParaRPr lang="en-US" dirty="0"/>
          </a:p>
          <a:p>
            <a:pPr lvl="1" indent="-330200">
              <a:buClr>
                <a:schemeClr val="accent2"/>
              </a:buClr>
              <a:buSzPts val="1600"/>
              <a:buChar char="●"/>
            </a:pPr>
            <a:r>
              <a:rPr lang="en-US" dirty="0">
                <a:hlinkClick r:id="rId5"/>
              </a:rPr>
              <a:t>7 Ways Universities Can Foster Student Resilence</a:t>
            </a:r>
            <a:endParaRPr lang="en-US" dirty="0"/>
          </a:p>
          <a:p>
            <a:pPr lvl="1" indent="-330200">
              <a:buClr>
                <a:schemeClr val="accent2"/>
              </a:buClr>
              <a:buSzPts val="1600"/>
              <a:buChar char="●"/>
            </a:pPr>
            <a:r>
              <a:rPr lang="en-US" dirty="0">
                <a:hlinkClick r:id="rId6"/>
              </a:rPr>
              <a:t>How Sressed-out Students Can Build Resiliency</a:t>
            </a:r>
            <a:endParaRPr lang="en-US" dirty="0"/>
          </a:p>
          <a:p>
            <a:pPr lvl="1" indent="-330200">
              <a:buClr>
                <a:schemeClr val="accent2"/>
              </a:buClr>
              <a:buSzPts val="1600"/>
              <a:buChar char="●"/>
            </a:pPr>
            <a:r>
              <a:rPr lang="en-US" dirty="0">
                <a:hlinkClick r:id="rId7"/>
              </a:rPr>
              <a:t> </a:t>
            </a:r>
            <a:r>
              <a:rPr lang="en-US" dirty="0">
                <a:hlinkClick r:id="rId8"/>
              </a:rPr>
              <a:t>Building Resiliency in the COVID-19 Era</a:t>
            </a:r>
            <a:endParaRPr lang="en-US" dirty="0"/>
          </a:p>
          <a:p>
            <a:pPr lvl="1" indent="-330200">
              <a:buClr>
                <a:schemeClr val="accent2"/>
              </a:buClr>
              <a:buSzPts val="1600"/>
              <a:buChar char="●"/>
            </a:pPr>
            <a:endParaRPr dirty="0"/>
          </a:p>
          <a:p>
            <a:pPr marL="127000" lvl="0" indent="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55"/>
          <p:cNvSpPr txBox="1">
            <a:spLocks noGrp="1"/>
          </p:cNvSpPr>
          <p:nvPr>
            <p:ph type="title"/>
          </p:nvPr>
        </p:nvSpPr>
        <p:spPr>
          <a:xfrm>
            <a:off x="1459350" y="495919"/>
            <a:ext cx="62253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References</a:t>
            </a:r>
            <a:endParaRPr dirty="0"/>
          </a:p>
        </p:txBody>
      </p:sp>
      <p:sp>
        <p:nvSpPr>
          <p:cNvPr id="790" name="Google Shape;790;p55"/>
          <p:cNvSpPr txBox="1">
            <a:spLocks noGrp="1"/>
          </p:cNvSpPr>
          <p:nvPr>
            <p:ph type="subTitle" idx="6"/>
          </p:nvPr>
        </p:nvSpPr>
        <p:spPr>
          <a:xfrm>
            <a:off x="2033693" y="1445850"/>
            <a:ext cx="5076613" cy="11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dirty="0"/>
          </a:p>
          <a:p>
            <a:pPr marL="0" lvl="0" indent="0" algn="l">
              <a:spcAft>
                <a:spcPts val="1200"/>
              </a:spcAft>
            </a:pPr>
            <a:r>
              <a:rPr lang="en-US" dirty="0"/>
              <a:t>American Psychological Association (2012). </a:t>
            </a:r>
            <a:r>
              <a:rPr lang="en-US" i="1" dirty="0"/>
              <a:t>Building your resilience. </a:t>
            </a:r>
            <a:r>
              <a:rPr lang="en-US" dirty="0"/>
              <a:t>Retrieved from </a:t>
            </a:r>
            <a:r>
              <a:rPr lang="en-US" dirty="0">
                <a:hlinkClick r:id="rId3"/>
              </a:rPr>
              <a:t>https://www.apa.org/topics/resilience</a:t>
            </a:r>
            <a:r>
              <a:rPr lang="en-U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Ginsburg, K. R. &amp; </a:t>
            </a:r>
            <a:r>
              <a:rPr lang="en-US" dirty="0" err="1"/>
              <a:t>Jablow</a:t>
            </a:r>
            <a:r>
              <a:rPr lang="en-US" dirty="0"/>
              <a:t>, M. M. (2011). </a:t>
            </a:r>
            <a:r>
              <a:rPr lang="en-US" i="1" dirty="0"/>
              <a:t>Building resilience in children and teens: Giving kids roots and wings</a:t>
            </a:r>
            <a:r>
              <a:rPr lang="en-US" dirty="0"/>
              <a:t> (2</a:t>
            </a:r>
            <a:r>
              <a:rPr lang="en-US" baseline="30000" dirty="0"/>
              <a:t>nd</a:t>
            </a:r>
            <a:r>
              <a:rPr lang="en-US" dirty="0"/>
              <a:t> Ed.) Elk Grove Village, IL: American Academy of Pediatrics </a:t>
            </a:r>
            <a:endParaRPr dirty="0"/>
          </a:p>
        </p:txBody>
      </p:sp>
      <p:grpSp>
        <p:nvGrpSpPr>
          <p:cNvPr id="797" name="Google Shape;797;p5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10800000" flipH="1">
            <a:off x="123103" y="4302799"/>
            <a:ext cx="658396" cy="676442"/>
            <a:chOff x="123103" y="138474"/>
            <a:chExt cx="658396" cy="676442"/>
          </a:xfrm>
        </p:grpSpPr>
        <p:sp>
          <p:nvSpPr>
            <p:cNvPr id="798" name="Google Shape;798;p55"/>
            <p:cNvSpPr/>
            <p:nvPr/>
          </p:nvSpPr>
          <p:spPr>
            <a:xfrm rot="-2700000">
              <a:off x="187671" y="193289"/>
              <a:ext cx="165801" cy="119282"/>
            </a:xfrm>
            <a:custGeom>
              <a:avLst/>
              <a:gdLst/>
              <a:ahLst/>
              <a:cxnLst/>
              <a:rect l="l" t="t" r="r" b="b"/>
              <a:pathLst>
                <a:path w="26706" h="19213" extrusionOk="0">
                  <a:moveTo>
                    <a:pt x="6489" y="1"/>
                  </a:moveTo>
                  <a:cubicBezTo>
                    <a:pt x="5162" y="1"/>
                    <a:pt x="3878" y="1315"/>
                    <a:pt x="4751" y="2821"/>
                  </a:cubicBezTo>
                  <a:cubicBezTo>
                    <a:pt x="6096" y="5111"/>
                    <a:pt x="7469" y="7400"/>
                    <a:pt x="8843" y="9661"/>
                  </a:cubicBezTo>
                  <a:cubicBezTo>
                    <a:pt x="6325" y="11522"/>
                    <a:pt x="3892" y="13382"/>
                    <a:pt x="1431" y="15156"/>
                  </a:cubicBezTo>
                  <a:cubicBezTo>
                    <a:pt x="0" y="16181"/>
                    <a:pt x="834" y="18299"/>
                    <a:pt x="2228" y="18299"/>
                  </a:cubicBezTo>
                  <a:cubicBezTo>
                    <a:pt x="2507" y="18299"/>
                    <a:pt x="2809" y="18214"/>
                    <a:pt x="3119" y="18018"/>
                  </a:cubicBezTo>
                  <a:cubicBezTo>
                    <a:pt x="5666" y="16415"/>
                    <a:pt x="8328" y="14841"/>
                    <a:pt x="10961" y="13239"/>
                  </a:cubicBezTo>
                  <a:cubicBezTo>
                    <a:pt x="12048" y="15128"/>
                    <a:pt x="13193" y="17016"/>
                    <a:pt x="14653" y="18619"/>
                  </a:cubicBezTo>
                  <a:cubicBezTo>
                    <a:pt x="15028" y="19034"/>
                    <a:pt x="15529" y="19213"/>
                    <a:pt x="16039" y="19213"/>
                  </a:cubicBezTo>
                  <a:cubicBezTo>
                    <a:pt x="17361" y="19213"/>
                    <a:pt x="18743" y="18012"/>
                    <a:pt x="18144" y="16587"/>
                  </a:cubicBezTo>
                  <a:cubicBezTo>
                    <a:pt x="17286" y="14555"/>
                    <a:pt x="16227" y="12580"/>
                    <a:pt x="14996" y="10720"/>
                  </a:cubicBezTo>
                  <a:cubicBezTo>
                    <a:pt x="18545" y="8574"/>
                    <a:pt x="21922" y="6198"/>
                    <a:pt x="25156" y="3594"/>
                  </a:cubicBezTo>
                  <a:cubicBezTo>
                    <a:pt x="26705" y="2335"/>
                    <a:pt x="25286" y="217"/>
                    <a:pt x="23634" y="217"/>
                  </a:cubicBezTo>
                  <a:cubicBezTo>
                    <a:pt x="23332" y="217"/>
                    <a:pt x="23023" y="287"/>
                    <a:pt x="22723" y="446"/>
                  </a:cubicBezTo>
                  <a:cubicBezTo>
                    <a:pt x="19175" y="2421"/>
                    <a:pt x="15740" y="4596"/>
                    <a:pt x="12478" y="7000"/>
                  </a:cubicBezTo>
                  <a:cubicBezTo>
                    <a:pt x="10990" y="4911"/>
                    <a:pt x="9473" y="2879"/>
                    <a:pt x="8099" y="875"/>
                  </a:cubicBezTo>
                  <a:cubicBezTo>
                    <a:pt x="7677" y="259"/>
                    <a:pt x="7079" y="1"/>
                    <a:pt x="6489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55"/>
            <p:cNvSpPr/>
            <p:nvPr/>
          </p:nvSpPr>
          <p:spPr>
            <a:xfrm rot="-2700000">
              <a:off x="151476" y="638984"/>
              <a:ext cx="151932" cy="143184"/>
            </a:xfrm>
            <a:custGeom>
              <a:avLst/>
              <a:gdLst/>
              <a:ahLst/>
              <a:cxnLst/>
              <a:rect l="l" t="t" r="r" b="b"/>
              <a:pathLst>
                <a:path w="24472" h="23063" extrusionOk="0">
                  <a:moveTo>
                    <a:pt x="21993" y="0"/>
                  </a:moveTo>
                  <a:cubicBezTo>
                    <a:pt x="21699" y="0"/>
                    <a:pt x="21393" y="95"/>
                    <a:pt x="21097" y="314"/>
                  </a:cubicBezTo>
                  <a:cubicBezTo>
                    <a:pt x="17749" y="2804"/>
                    <a:pt x="14601" y="5551"/>
                    <a:pt x="11682" y="8528"/>
                  </a:cubicBezTo>
                  <a:cubicBezTo>
                    <a:pt x="9392" y="6238"/>
                    <a:pt x="7217" y="3834"/>
                    <a:pt x="5042" y="1402"/>
                  </a:cubicBezTo>
                  <a:cubicBezTo>
                    <a:pt x="4757" y="1088"/>
                    <a:pt x="4406" y="955"/>
                    <a:pt x="4055" y="955"/>
                  </a:cubicBezTo>
                  <a:cubicBezTo>
                    <a:pt x="2996" y="955"/>
                    <a:pt x="1936" y="2159"/>
                    <a:pt x="2667" y="3233"/>
                  </a:cubicBezTo>
                  <a:cubicBezTo>
                    <a:pt x="4613" y="6067"/>
                    <a:pt x="6730" y="8757"/>
                    <a:pt x="9020" y="11304"/>
                  </a:cubicBezTo>
                  <a:cubicBezTo>
                    <a:pt x="6072" y="14452"/>
                    <a:pt x="3296" y="17743"/>
                    <a:pt x="720" y="20949"/>
                  </a:cubicBezTo>
                  <a:cubicBezTo>
                    <a:pt x="1" y="21864"/>
                    <a:pt x="743" y="23062"/>
                    <a:pt x="1618" y="23062"/>
                  </a:cubicBezTo>
                  <a:cubicBezTo>
                    <a:pt x="1892" y="23062"/>
                    <a:pt x="2179" y="22945"/>
                    <a:pt x="2438" y="22666"/>
                  </a:cubicBezTo>
                  <a:cubicBezTo>
                    <a:pt x="5300" y="19661"/>
                    <a:pt x="8133" y="16656"/>
                    <a:pt x="11138" y="13765"/>
                  </a:cubicBezTo>
                  <a:cubicBezTo>
                    <a:pt x="12912" y="15854"/>
                    <a:pt x="14887" y="18029"/>
                    <a:pt x="17205" y="19231"/>
                  </a:cubicBezTo>
                  <a:cubicBezTo>
                    <a:pt x="17488" y="19380"/>
                    <a:pt x="17794" y="19448"/>
                    <a:pt x="18099" y="19448"/>
                  </a:cubicBezTo>
                  <a:cubicBezTo>
                    <a:pt x="19552" y="19448"/>
                    <a:pt x="20993" y="17927"/>
                    <a:pt x="19953" y="16484"/>
                  </a:cubicBezTo>
                  <a:cubicBezTo>
                    <a:pt x="18436" y="14337"/>
                    <a:pt x="16232" y="12649"/>
                    <a:pt x="14200" y="10903"/>
                  </a:cubicBezTo>
                  <a:cubicBezTo>
                    <a:pt x="17205" y="8270"/>
                    <a:pt x="20353" y="5838"/>
                    <a:pt x="23272" y="3147"/>
                  </a:cubicBezTo>
                  <a:cubicBezTo>
                    <a:pt x="24472" y="2018"/>
                    <a:pt x="23352" y="0"/>
                    <a:pt x="21993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55"/>
            <p:cNvSpPr/>
            <p:nvPr/>
          </p:nvSpPr>
          <p:spPr>
            <a:xfrm rot="-2700000">
              <a:off x="592924" y="177528"/>
              <a:ext cx="165696" cy="133344"/>
            </a:xfrm>
            <a:custGeom>
              <a:avLst/>
              <a:gdLst/>
              <a:ahLst/>
              <a:cxnLst/>
              <a:rect l="l" t="t" r="r" b="b"/>
              <a:pathLst>
                <a:path w="26689" h="21478" extrusionOk="0">
                  <a:moveTo>
                    <a:pt x="23577" y="0"/>
                  </a:moveTo>
                  <a:cubicBezTo>
                    <a:pt x="23219" y="0"/>
                    <a:pt x="22851" y="113"/>
                    <a:pt x="22499" y="375"/>
                  </a:cubicBezTo>
                  <a:cubicBezTo>
                    <a:pt x="18979" y="3037"/>
                    <a:pt x="15487" y="5813"/>
                    <a:pt x="12053" y="8675"/>
                  </a:cubicBezTo>
                  <a:cubicBezTo>
                    <a:pt x="9191" y="6471"/>
                    <a:pt x="6329" y="4239"/>
                    <a:pt x="3353" y="2235"/>
                  </a:cubicBezTo>
                  <a:cubicBezTo>
                    <a:pt x="3064" y="2036"/>
                    <a:pt x="2766" y="1949"/>
                    <a:pt x="2479" y="1949"/>
                  </a:cubicBezTo>
                  <a:cubicBezTo>
                    <a:pt x="1118" y="1949"/>
                    <a:pt x="1" y="3896"/>
                    <a:pt x="1206" y="4983"/>
                  </a:cubicBezTo>
                  <a:cubicBezTo>
                    <a:pt x="3639" y="7244"/>
                    <a:pt x="6215" y="9333"/>
                    <a:pt x="8762" y="11422"/>
                  </a:cubicBezTo>
                  <a:cubicBezTo>
                    <a:pt x="6329" y="13511"/>
                    <a:pt x="3925" y="15629"/>
                    <a:pt x="1578" y="17776"/>
                  </a:cubicBezTo>
                  <a:cubicBezTo>
                    <a:pt x="424" y="18812"/>
                    <a:pt x="1461" y="20663"/>
                    <a:pt x="2741" y="20663"/>
                  </a:cubicBezTo>
                  <a:cubicBezTo>
                    <a:pt x="3017" y="20663"/>
                    <a:pt x="3303" y="20577"/>
                    <a:pt x="3582" y="20380"/>
                  </a:cubicBezTo>
                  <a:cubicBezTo>
                    <a:pt x="6443" y="18377"/>
                    <a:pt x="9277" y="16316"/>
                    <a:pt x="12081" y="14198"/>
                  </a:cubicBezTo>
                  <a:cubicBezTo>
                    <a:pt x="14886" y="16574"/>
                    <a:pt x="17634" y="19121"/>
                    <a:pt x="20667" y="21124"/>
                  </a:cubicBezTo>
                  <a:cubicBezTo>
                    <a:pt x="21046" y="21370"/>
                    <a:pt x="21432" y="21477"/>
                    <a:pt x="21802" y="21477"/>
                  </a:cubicBezTo>
                  <a:cubicBezTo>
                    <a:pt x="23589" y="21477"/>
                    <a:pt x="25013" y="18983"/>
                    <a:pt x="23472" y="17489"/>
                  </a:cubicBezTo>
                  <a:cubicBezTo>
                    <a:pt x="21097" y="15257"/>
                    <a:pt x="18378" y="13340"/>
                    <a:pt x="15716" y="11422"/>
                  </a:cubicBezTo>
                  <a:cubicBezTo>
                    <a:pt x="18921" y="8904"/>
                    <a:pt x="22070" y="6385"/>
                    <a:pt x="25132" y="3781"/>
                  </a:cubicBezTo>
                  <a:cubicBezTo>
                    <a:pt x="26689" y="2483"/>
                    <a:pt x="25252" y="0"/>
                    <a:pt x="2357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p63"/>
          <p:cNvSpPr txBox="1">
            <a:spLocks noGrp="1"/>
          </p:cNvSpPr>
          <p:nvPr>
            <p:ph type="ctrTitle"/>
          </p:nvPr>
        </p:nvSpPr>
        <p:spPr>
          <a:xfrm>
            <a:off x="3986627" y="459053"/>
            <a:ext cx="3856200" cy="119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Thanks!</a:t>
            </a:r>
            <a:endParaRPr dirty="0"/>
          </a:p>
        </p:txBody>
      </p:sp>
      <p:sp>
        <p:nvSpPr>
          <p:cNvPr id="977" name="Google Shape;977;p63"/>
          <p:cNvSpPr txBox="1">
            <a:spLocks noGrp="1"/>
          </p:cNvSpPr>
          <p:nvPr>
            <p:ph type="subTitle" idx="1"/>
          </p:nvPr>
        </p:nvSpPr>
        <p:spPr>
          <a:xfrm>
            <a:off x="3440472" y="1730096"/>
            <a:ext cx="4948500" cy="127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Questions? </a:t>
            </a:r>
            <a:endParaRPr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Contact information: J</a:t>
            </a:r>
            <a:r>
              <a:rPr lang="en" dirty="0" err="1"/>
              <a:t>essica</a:t>
            </a:r>
            <a:r>
              <a:rPr lang="en" dirty="0"/>
              <a:t>.</a:t>
            </a:r>
            <a:r>
              <a:rPr lang="en-US" dirty="0"/>
              <a:t>D</a:t>
            </a:r>
            <a:r>
              <a:rPr lang="en" dirty="0"/>
              <a:t>anielson.1@ndsu.edu</a:t>
            </a:r>
            <a:endParaRPr dirty="0"/>
          </a:p>
        </p:txBody>
      </p:sp>
      <p:grpSp>
        <p:nvGrpSpPr>
          <p:cNvPr id="987" name="Google Shape;987;p6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8253432" y="400959"/>
            <a:ext cx="704583" cy="673910"/>
            <a:chOff x="384809" y="400959"/>
            <a:chExt cx="704583" cy="673910"/>
          </a:xfrm>
        </p:grpSpPr>
        <p:sp>
          <p:nvSpPr>
            <p:cNvPr id="988" name="Google Shape;988;p63"/>
            <p:cNvSpPr/>
            <p:nvPr/>
          </p:nvSpPr>
          <p:spPr>
            <a:xfrm>
              <a:off x="384809" y="400959"/>
              <a:ext cx="296323" cy="179227"/>
            </a:xfrm>
            <a:custGeom>
              <a:avLst/>
              <a:gdLst/>
              <a:ahLst/>
              <a:cxnLst/>
              <a:rect l="l" t="t" r="r" b="b"/>
              <a:pathLst>
                <a:path w="61066" h="36935" extrusionOk="0">
                  <a:moveTo>
                    <a:pt x="46161" y="0"/>
                  </a:moveTo>
                  <a:cubicBezTo>
                    <a:pt x="44953" y="0"/>
                    <a:pt x="43749" y="450"/>
                    <a:pt x="42658" y="1439"/>
                  </a:cubicBezTo>
                  <a:cubicBezTo>
                    <a:pt x="36803" y="6690"/>
                    <a:pt x="32337" y="13299"/>
                    <a:pt x="29682" y="20692"/>
                  </a:cubicBezTo>
                  <a:cubicBezTo>
                    <a:pt x="23435" y="15924"/>
                    <a:pt x="16615" y="11941"/>
                    <a:pt x="9372" y="8893"/>
                  </a:cubicBezTo>
                  <a:cubicBezTo>
                    <a:pt x="8647" y="8587"/>
                    <a:pt x="7884" y="8445"/>
                    <a:pt x="7132" y="8445"/>
                  </a:cubicBezTo>
                  <a:cubicBezTo>
                    <a:pt x="3441" y="8445"/>
                    <a:pt x="0" y="11848"/>
                    <a:pt x="2432" y="15834"/>
                  </a:cubicBezTo>
                  <a:cubicBezTo>
                    <a:pt x="8165" y="25189"/>
                    <a:pt x="16826" y="32461"/>
                    <a:pt x="27448" y="35117"/>
                  </a:cubicBezTo>
                  <a:cubicBezTo>
                    <a:pt x="28435" y="36218"/>
                    <a:pt x="29787" y="36934"/>
                    <a:pt x="31181" y="36934"/>
                  </a:cubicBezTo>
                  <a:cubicBezTo>
                    <a:pt x="32346" y="36934"/>
                    <a:pt x="33540" y="36433"/>
                    <a:pt x="34570" y="35238"/>
                  </a:cubicBezTo>
                  <a:cubicBezTo>
                    <a:pt x="35023" y="34695"/>
                    <a:pt x="35566" y="34091"/>
                    <a:pt x="36230" y="33427"/>
                  </a:cubicBezTo>
                  <a:lnTo>
                    <a:pt x="36290" y="33367"/>
                  </a:lnTo>
                  <a:cubicBezTo>
                    <a:pt x="43623" y="25732"/>
                    <a:pt x="61066" y="10130"/>
                    <a:pt x="49930" y="1439"/>
                  </a:cubicBezTo>
                  <a:cubicBezTo>
                    <a:pt x="48759" y="518"/>
                    <a:pt x="47458" y="0"/>
                    <a:pt x="4616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63"/>
            <p:cNvSpPr/>
            <p:nvPr/>
          </p:nvSpPr>
          <p:spPr>
            <a:xfrm>
              <a:off x="521814" y="945978"/>
              <a:ext cx="150825" cy="128892"/>
            </a:xfrm>
            <a:custGeom>
              <a:avLst/>
              <a:gdLst/>
              <a:ahLst/>
              <a:cxnLst/>
              <a:rect l="l" t="t" r="r" b="b"/>
              <a:pathLst>
                <a:path w="31082" h="26562" extrusionOk="0">
                  <a:moveTo>
                    <a:pt x="25495" y="0"/>
                  </a:moveTo>
                  <a:cubicBezTo>
                    <a:pt x="24253" y="0"/>
                    <a:pt x="22957" y="438"/>
                    <a:pt x="21817" y="1381"/>
                  </a:cubicBezTo>
                  <a:cubicBezTo>
                    <a:pt x="18860" y="3826"/>
                    <a:pt x="16506" y="6873"/>
                    <a:pt x="14876" y="10344"/>
                  </a:cubicBezTo>
                  <a:cubicBezTo>
                    <a:pt x="13277" y="9046"/>
                    <a:pt x="11768" y="7658"/>
                    <a:pt x="10350" y="6179"/>
                  </a:cubicBezTo>
                  <a:cubicBezTo>
                    <a:pt x="9304" y="5098"/>
                    <a:pt x="8130" y="4644"/>
                    <a:pt x="6999" y="4644"/>
                  </a:cubicBezTo>
                  <a:cubicBezTo>
                    <a:pt x="3269" y="4644"/>
                    <a:pt x="0" y="9582"/>
                    <a:pt x="3288" y="13241"/>
                  </a:cubicBezTo>
                  <a:cubicBezTo>
                    <a:pt x="6547" y="16832"/>
                    <a:pt x="10199" y="20242"/>
                    <a:pt x="14424" y="22626"/>
                  </a:cubicBezTo>
                  <a:cubicBezTo>
                    <a:pt x="14747" y="24912"/>
                    <a:pt x="16696" y="26562"/>
                    <a:pt x="19094" y="26562"/>
                  </a:cubicBezTo>
                  <a:cubicBezTo>
                    <a:pt x="19830" y="26562"/>
                    <a:pt x="20608" y="26406"/>
                    <a:pt x="21395" y="26066"/>
                  </a:cubicBezTo>
                  <a:cubicBezTo>
                    <a:pt x="28426" y="23048"/>
                    <a:pt x="31081" y="11853"/>
                    <a:pt x="30629" y="5033"/>
                  </a:cubicBezTo>
                  <a:cubicBezTo>
                    <a:pt x="30405" y="1878"/>
                    <a:pt x="28067" y="0"/>
                    <a:pt x="2549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63"/>
            <p:cNvSpPr/>
            <p:nvPr/>
          </p:nvSpPr>
          <p:spPr>
            <a:xfrm>
              <a:off x="854506" y="441099"/>
              <a:ext cx="234885" cy="196890"/>
            </a:xfrm>
            <a:custGeom>
              <a:avLst/>
              <a:gdLst/>
              <a:ahLst/>
              <a:cxnLst/>
              <a:rect l="l" t="t" r="r" b="b"/>
              <a:pathLst>
                <a:path w="48405" h="40575" extrusionOk="0">
                  <a:moveTo>
                    <a:pt x="34200" y="1"/>
                  </a:moveTo>
                  <a:cubicBezTo>
                    <a:pt x="31102" y="1"/>
                    <a:pt x="27881" y="1119"/>
                    <a:pt x="25198" y="3246"/>
                  </a:cubicBezTo>
                  <a:cubicBezTo>
                    <a:pt x="22452" y="5419"/>
                    <a:pt x="20309" y="8256"/>
                    <a:pt x="18650" y="11394"/>
                  </a:cubicBezTo>
                  <a:cubicBezTo>
                    <a:pt x="16296" y="8739"/>
                    <a:pt x="13701" y="6355"/>
                    <a:pt x="11105" y="5178"/>
                  </a:cubicBezTo>
                  <a:cubicBezTo>
                    <a:pt x="10071" y="4703"/>
                    <a:pt x="9067" y="4489"/>
                    <a:pt x="8118" y="4489"/>
                  </a:cubicBezTo>
                  <a:cubicBezTo>
                    <a:pt x="4058" y="4489"/>
                    <a:pt x="993" y="8417"/>
                    <a:pt x="724" y="12722"/>
                  </a:cubicBezTo>
                  <a:cubicBezTo>
                    <a:pt x="0" y="24340"/>
                    <a:pt x="10321" y="37679"/>
                    <a:pt x="21365" y="40485"/>
                  </a:cubicBezTo>
                  <a:cubicBezTo>
                    <a:pt x="21620" y="40545"/>
                    <a:pt x="21876" y="40574"/>
                    <a:pt x="22128" y="40574"/>
                  </a:cubicBezTo>
                  <a:cubicBezTo>
                    <a:pt x="23517" y="40574"/>
                    <a:pt x="24799" y="39696"/>
                    <a:pt x="25258" y="38342"/>
                  </a:cubicBezTo>
                  <a:cubicBezTo>
                    <a:pt x="29181" y="36864"/>
                    <a:pt x="33014" y="33424"/>
                    <a:pt x="35700" y="30798"/>
                  </a:cubicBezTo>
                  <a:cubicBezTo>
                    <a:pt x="41735" y="24763"/>
                    <a:pt x="48404" y="16283"/>
                    <a:pt x="44843" y="7290"/>
                  </a:cubicBezTo>
                  <a:cubicBezTo>
                    <a:pt x="42866" y="2321"/>
                    <a:pt x="38661" y="1"/>
                    <a:pt x="34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Kawaii Cactus MK Plan by Slidesgo">
  <a:themeElements>
    <a:clrScheme name="Simple Light">
      <a:dk1>
        <a:srgbClr val="000000"/>
      </a:dk1>
      <a:lt1>
        <a:srgbClr val="FFFFFF"/>
      </a:lt1>
      <a:dk2>
        <a:srgbClr val="32A966"/>
      </a:dk2>
      <a:lt2>
        <a:srgbClr val="164C2E"/>
      </a:lt2>
      <a:accent1>
        <a:srgbClr val="EA7E5B"/>
      </a:accent1>
      <a:accent2>
        <a:srgbClr val="D55B46"/>
      </a:accent2>
      <a:accent3>
        <a:srgbClr val="32A966"/>
      </a:accent3>
      <a:accent4>
        <a:srgbClr val="164C2E"/>
      </a:accent4>
      <a:accent5>
        <a:srgbClr val="EA7E5B"/>
      </a:accent5>
      <a:accent6>
        <a:srgbClr val="D55B46"/>
      </a:accent6>
      <a:hlink>
        <a:srgbClr val="164C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351</Words>
  <Application>Microsoft Macintosh PowerPoint</Application>
  <PresentationFormat>On-screen Show (16:9)</PresentationFormat>
  <Paragraphs>51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Mukta</vt:lpstr>
      <vt:lpstr>Neucha</vt:lpstr>
      <vt:lpstr>Mukta Bold</vt:lpstr>
      <vt:lpstr>Arial</vt:lpstr>
      <vt:lpstr>Mukta Regular</vt:lpstr>
      <vt:lpstr>Kawaii Cactus MK Plan by Slidesgo</vt:lpstr>
      <vt:lpstr>Cultivating a resilient campus together</vt:lpstr>
      <vt:lpstr>Objectives </vt:lpstr>
      <vt:lpstr>Introduction </vt:lpstr>
      <vt:lpstr>Resiliency is...</vt:lpstr>
      <vt:lpstr>Stress is…</vt:lpstr>
      <vt:lpstr>Ways to cultivate resilience on campus...</vt:lpstr>
      <vt:lpstr>Resources</vt:lpstr>
      <vt:lpstr>References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Cultivating a resilient campus together</dc:title>
  <cp:lastModifiedBy>Olson, Connie</cp:lastModifiedBy>
  <cp:revision>13</cp:revision>
  <dcterms:modified xsi:type="dcterms:W3CDTF">2021-06-09T19:52:50Z</dcterms:modified>
</cp:coreProperties>
</file>