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57" r:id="rId5"/>
    <p:sldId id="269" r:id="rId6"/>
    <p:sldId id="259" r:id="rId7"/>
    <p:sldId id="274" r:id="rId8"/>
    <p:sldId id="267" r:id="rId9"/>
    <p:sldId id="276" r:id="rId10"/>
    <p:sldId id="268" r:id="rId11"/>
    <p:sldId id="271" r:id="rId12"/>
    <p:sldId id="260" r:id="rId13"/>
    <p:sldId id="275" r:id="rId14"/>
    <p:sldId id="261" r:id="rId15"/>
    <p:sldId id="262" r:id="rId16"/>
    <p:sldId id="266" r:id="rId17"/>
    <p:sldId id="278" r:id="rId18"/>
    <p:sldId id="265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9"/>
    <a:srgbClr val="FAA523"/>
    <a:srgbClr val="FFC830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E211A-7368-483C-BB4A-E582B3E4526A}" v="7" dt="2022-03-01T19:49:38.907"/>
    <p1510:client id="{0C9F26A8-D1D4-4CF9-B887-452225C20D89}" v="63" dt="2022-03-02T21:38:39.603"/>
    <p1510:client id="{D06B1D23-231F-4427-A9D4-13376B3265E7}" v="195" dt="2022-02-28T22:58:44.201"/>
    <p1510:client id="{5B5B8C78-3450-403E-94EB-8A76DB8B2F38}" v="1" dt="2022-03-02T21:28:31.831"/>
    <p1510:client id="{28659664-452C-4906-AFAA-D9137EC1D9EB}" v="8" dt="2022-03-01T19:10:24.483"/>
    <p1510:client id="{375D9D8D-CEFB-4248-9249-D4EC6972B0B0}" v="219" dt="2022-03-02T20:45:41.439"/>
    <p1510:client id="{47C5F334-DFC3-43AD-88FC-BD009D78E009}" v="10" dt="2022-03-02T21:31:44.882"/>
    <p1510:client id="{C3403689-D3D3-4EF0-97D5-EB1C19510F3F}" v="7" dt="2022-03-02T21:34:26.726"/>
    <p1510:client id="{4A5B8D11-6C17-4D27-8ACC-2F2CDE743575}" v="257" dt="2022-03-02T22:01:51.213"/>
    <p1510:client id="{F2ED5547-1056-43B7-BD12-F6068BA6F240}" v="104" dt="2022-03-02T21:09:36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voy, John" userId="S::john.mcevoy@ndus.edu::64eb49e1-d4e7-4efe-b0fa-8c15c784ecaa" providerId="AD" clId="Web-{28659664-452C-4906-AFAA-D9137EC1D9EB}"/>
    <pc:docChg chg="addSld modSld">
      <pc:chgData name="McEvoy, John" userId="S::john.mcevoy@ndus.edu::64eb49e1-d4e7-4efe-b0fa-8c15c784ecaa" providerId="AD" clId="Web-{28659664-452C-4906-AFAA-D9137EC1D9EB}" dt="2022-03-01T19:10:24.483" v="6" actId="1076"/>
      <pc:docMkLst>
        <pc:docMk/>
      </pc:docMkLst>
      <pc:sldChg chg="addSp delSp modSp new">
        <pc:chgData name="McEvoy, John" userId="S::john.mcevoy@ndus.edu::64eb49e1-d4e7-4efe-b0fa-8c15c784ecaa" providerId="AD" clId="Web-{28659664-452C-4906-AFAA-D9137EC1D9EB}" dt="2022-03-01T19:10:24.483" v="6" actId="1076"/>
        <pc:sldMkLst>
          <pc:docMk/>
          <pc:sldMk cId="2416047603" sldId="274"/>
        </pc:sldMkLst>
        <pc:spChg chg="del">
          <ac:chgData name="McEvoy, John" userId="S::john.mcevoy@ndus.edu::64eb49e1-d4e7-4efe-b0fa-8c15c784ecaa" providerId="AD" clId="Web-{28659664-452C-4906-AFAA-D9137EC1D9EB}" dt="2022-03-01T19:10:06.530" v="2"/>
          <ac:spMkLst>
            <pc:docMk/>
            <pc:sldMk cId="2416047603" sldId="274"/>
            <ac:spMk id="2" creationId="{A20CC680-3C9C-4079-BD3B-5139B663BF42}"/>
          </ac:spMkLst>
        </pc:spChg>
        <pc:spChg chg="del">
          <ac:chgData name="McEvoy, John" userId="S::john.mcevoy@ndus.edu::64eb49e1-d4e7-4efe-b0fa-8c15c784ecaa" providerId="AD" clId="Web-{28659664-452C-4906-AFAA-D9137EC1D9EB}" dt="2022-03-01T19:10:04.889" v="1"/>
          <ac:spMkLst>
            <pc:docMk/>
            <pc:sldMk cId="2416047603" sldId="274"/>
            <ac:spMk id="3" creationId="{4BEAFB2A-107B-4A99-BDE0-61EB78AD54F9}"/>
          </ac:spMkLst>
        </pc:spChg>
        <pc:picChg chg="add mod">
          <ac:chgData name="McEvoy, John" userId="S::john.mcevoy@ndus.edu::64eb49e1-d4e7-4efe-b0fa-8c15c784ecaa" providerId="AD" clId="Web-{28659664-452C-4906-AFAA-D9137EC1D9EB}" dt="2022-03-01T19:10:24.483" v="6" actId="1076"/>
          <ac:picMkLst>
            <pc:docMk/>
            <pc:sldMk cId="2416047603" sldId="274"/>
            <ac:picMk id="4" creationId="{D7FEC98D-5F74-4F91-B00B-0EF27492ACB0}"/>
          </ac:picMkLst>
        </pc:picChg>
      </pc:sldChg>
    </pc:docChg>
  </pc:docChgLst>
  <pc:docChgLst>
    <pc:chgData name="Hopkins, Kay" userId="S::kay.hopkins@ndus.edu::57dc2b23-f3d6-4dc5-904e-158e424b214d" providerId="AD" clId="Web-{47C5F334-DFC3-43AD-88FC-BD009D78E009}"/>
    <pc:docChg chg="modSld">
      <pc:chgData name="Hopkins, Kay" userId="S::kay.hopkins@ndus.edu::57dc2b23-f3d6-4dc5-904e-158e424b214d" providerId="AD" clId="Web-{47C5F334-DFC3-43AD-88FC-BD009D78E009}" dt="2022-03-02T21:31:43.491" v="7" actId="20577"/>
      <pc:docMkLst>
        <pc:docMk/>
      </pc:docMkLst>
      <pc:sldChg chg="modSp">
        <pc:chgData name="Hopkins, Kay" userId="S::kay.hopkins@ndus.edu::57dc2b23-f3d6-4dc5-904e-158e424b214d" providerId="AD" clId="Web-{47C5F334-DFC3-43AD-88FC-BD009D78E009}" dt="2022-03-02T21:31:43.491" v="7" actId="20577"/>
        <pc:sldMkLst>
          <pc:docMk/>
          <pc:sldMk cId="3103804548" sldId="262"/>
        </pc:sldMkLst>
        <pc:spChg chg="mod">
          <ac:chgData name="Hopkins, Kay" userId="S::kay.hopkins@ndus.edu::57dc2b23-f3d6-4dc5-904e-158e424b214d" providerId="AD" clId="Web-{47C5F334-DFC3-43AD-88FC-BD009D78E009}" dt="2022-03-02T21:31:43.491" v="7" actId="20577"/>
          <ac:spMkLst>
            <pc:docMk/>
            <pc:sldMk cId="3103804548" sldId="262"/>
            <ac:spMk id="4" creationId="{E7A412E6-31F4-4508-A53F-15C48D5FF2D7}"/>
          </ac:spMkLst>
        </pc:spChg>
      </pc:sldChg>
    </pc:docChg>
  </pc:docChgLst>
  <pc:docChgLst>
    <pc:chgData name="Hopkins, Kay" userId="S::kay.hopkins@ndus.edu::57dc2b23-f3d6-4dc5-904e-158e424b214d" providerId="AD" clId="Web-{0C9F26A8-D1D4-4CF9-B887-452225C20D89}"/>
    <pc:docChg chg="addSld delSld modSld sldOrd">
      <pc:chgData name="Hopkins, Kay" userId="S::kay.hopkins@ndus.edu::57dc2b23-f3d6-4dc5-904e-158e424b214d" providerId="AD" clId="Web-{0C9F26A8-D1D4-4CF9-B887-452225C20D89}" dt="2022-03-02T21:38:39.603" v="64" actId="20577"/>
      <pc:docMkLst>
        <pc:docMk/>
      </pc:docMkLst>
      <pc:sldChg chg="new del ord">
        <pc:chgData name="Hopkins, Kay" userId="S::kay.hopkins@ndus.edu::57dc2b23-f3d6-4dc5-904e-158e424b214d" providerId="AD" clId="Web-{0C9F26A8-D1D4-4CF9-B887-452225C20D89}" dt="2022-03-02T21:36:11.854" v="3"/>
        <pc:sldMkLst>
          <pc:docMk/>
          <pc:sldMk cId="1754455780" sldId="277"/>
        </pc:sldMkLst>
      </pc:sldChg>
      <pc:sldChg chg="modSp new">
        <pc:chgData name="Hopkins, Kay" userId="S::kay.hopkins@ndus.edu::57dc2b23-f3d6-4dc5-904e-158e424b214d" providerId="AD" clId="Web-{0C9F26A8-D1D4-4CF9-B887-452225C20D89}" dt="2022-03-02T21:38:39.603" v="64" actId="20577"/>
        <pc:sldMkLst>
          <pc:docMk/>
          <pc:sldMk cId="1027265323" sldId="278"/>
        </pc:sldMkLst>
        <pc:spChg chg="mod">
          <ac:chgData name="Hopkins, Kay" userId="S::kay.hopkins@ndus.edu::57dc2b23-f3d6-4dc5-904e-158e424b214d" providerId="AD" clId="Web-{0C9F26A8-D1D4-4CF9-B887-452225C20D89}" dt="2022-03-02T21:36:25.650" v="22" actId="20577"/>
          <ac:spMkLst>
            <pc:docMk/>
            <pc:sldMk cId="1027265323" sldId="278"/>
            <ac:spMk id="2" creationId="{6CF0731D-BA99-4976-BF56-F36939D11BA9}"/>
          </ac:spMkLst>
        </pc:spChg>
        <pc:spChg chg="mod">
          <ac:chgData name="Hopkins, Kay" userId="S::kay.hopkins@ndus.edu::57dc2b23-f3d6-4dc5-904e-158e424b214d" providerId="AD" clId="Web-{0C9F26A8-D1D4-4CF9-B887-452225C20D89}" dt="2022-03-02T21:38:39.603" v="64" actId="20577"/>
          <ac:spMkLst>
            <pc:docMk/>
            <pc:sldMk cId="1027265323" sldId="278"/>
            <ac:spMk id="3" creationId="{D805AFEF-793A-4863-98DA-BDC2B8A51A1F}"/>
          </ac:spMkLst>
        </pc:spChg>
      </pc:sldChg>
    </pc:docChg>
  </pc:docChgLst>
  <pc:docChgLst>
    <pc:chgData name="Genkinger, Mark" userId="S::mark.genkinger@ndus.edu::365119fd-e566-4fd8-98bd-f362c0ded59d" providerId="AD" clId="Web-{4A5B8D11-6C17-4D27-8ACC-2F2CDE743575}"/>
    <pc:docChg chg="delSld modSld sldOrd">
      <pc:chgData name="Genkinger, Mark" userId="S::mark.genkinger@ndus.edu::365119fd-e566-4fd8-98bd-f362c0ded59d" providerId="AD" clId="Web-{4A5B8D11-6C17-4D27-8ACC-2F2CDE743575}" dt="2022-03-02T22:01:51.213" v="252" actId="20577"/>
      <pc:docMkLst>
        <pc:docMk/>
      </pc:docMkLst>
      <pc:sldChg chg="modSp">
        <pc:chgData name="Genkinger, Mark" userId="S::mark.genkinger@ndus.edu::365119fd-e566-4fd8-98bd-f362c0ded59d" providerId="AD" clId="Web-{4A5B8D11-6C17-4D27-8ACC-2F2CDE743575}" dt="2022-03-02T21:21:04.931" v="24" actId="20577"/>
        <pc:sldMkLst>
          <pc:docMk/>
          <pc:sldMk cId="47603787" sldId="260"/>
        </pc:sldMkLst>
        <pc:spChg chg="mod">
          <ac:chgData name="Genkinger, Mark" userId="S::mark.genkinger@ndus.edu::365119fd-e566-4fd8-98bd-f362c0ded59d" providerId="AD" clId="Web-{4A5B8D11-6C17-4D27-8ACC-2F2CDE743575}" dt="2022-03-02T21:21:04.931" v="24" actId="20577"/>
          <ac:spMkLst>
            <pc:docMk/>
            <pc:sldMk cId="47603787" sldId="260"/>
            <ac:spMk id="3" creationId="{7AE97369-FADE-4233-AC4D-9199CAA837D2}"/>
          </ac:spMkLst>
        </pc:spChg>
      </pc:sldChg>
      <pc:sldChg chg="modSp">
        <pc:chgData name="Genkinger, Mark" userId="S::mark.genkinger@ndus.edu::365119fd-e566-4fd8-98bd-f362c0ded59d" providerId="AD" clId="Web-{4A5B8D11-6C17-4D27-8ACC-2F2CDE743575}" dt="2022-03-02T21:25:55.947" v="59" actId="20577"/>
        <pc:sldMkLst>
          <pc:docMk/>
          <pc:sldMk cId="564514632" sldId="261"/>
        </pc:sldMkLst>
        <pc:spChg chg="mod">
          <ac:chgData name="Genkinger, Mark" userId="S::mark.genkinger@ndus.edu::365119fd-e566-4fd8-98bd-f362c0ded59d" providerId="AD" clId="Web-{4A5B8D11-6C17-4D27-8ACC-2F2CDE743575}" dt="2022-03-02T21:25:55.947" v="59" actId="20577"/>
          <ac:spMkLst>
            <pc:docMk/>
            <pc:sldMk cId="564514632" sldId="261"/>
            <ac:spMk id="3" creationId="{E49B51FB-6510-4A5E-8A4F-D7646981B44C}"/>
          </ac:spMkLst>
        </pc:spChg>
      </pc:sldChg>
      <pc:sldChg chg="modSp">
        <pc:chgData name="Genkinger, Mark" userId="S::mark.genkinger@ndus.edu::365119fd-e566-4fd8-98bd-f362c0ded59d" providerId="AD" clId="Web-{4A5B8D11-6C17-4D27-8ACC-2F2CDE743575}" dt="2022-03-02T21:31:00.744" v="128" actId="20577"/>
        <pc:sldMkLst>
          <pc:docMk/>
          <pc:sldMk cId="3103804548" sldId="262"/>
        </pc:sldMkLst>
        <pc:spChg chg="mod">
          <ac:chgData name="Genkinger, Mark" userId="S::mark.genkinger@ndus.edu::365119fd-e566-4fd8-98bd-f362c0ded59d" providerId="AD" clId="Web-{4A5B8D11-6C17-4D27-8ACC-2F2CDE743575}" dt="2022-03-02T21:27:53.900" v="82" actId="20577"/>
          <ac:spMkLst>
            <pc:docMk/>
            <pc:sldMk cId="3103804548" sldId="262"/>
            <ac:spMk id="2" creationId="{F3CD5753-76AA-4CB2-A11D-53E9F867D0AF}"/>
          </ac:spMkLst>
        </pc:spChg>
        <pc:spChg chg="mod">
          <ac:chgData name="Genkinger, Mark" userId="S::mark.genkinger@ndus.edu::365119fd-e566-4fd8-98bd-f362c0ded59d" providerId="AD" clId="Web-{4A5B8D11-6C17-4D27-8ACC-2F2CDE743575}" dt="2022-03-02T21:31:00.744" v="128" actId="20577"/>
          <ac:spMkLst>
            <pc:docMk/>
            <pc:sldMk cId="3103804548" sldId="262"/>
            <ac:spMk id="4" creationId="{E7A412E6-31F4-4508-A53F-15C48D5FF2D7}"/>
          </ac:spMkLst>
        </pc:spChg>
      </pc:sldChg>
      <pc:sldChg chg="del">
        <pc:chgData name="Genkinger, Mark" userId="S::mark.genkinger@ndus.edu::365119fd-e566-4fd8-98bd-f362c0ded59d" providerId="AD" clId="Web-{4A5B8D11-6C17-4D27-8ACC-2F2CDE743575}" dt="2022-03-02T21:14:49.509" v="0"/>
        <pc:sldMkLst>
          <pc:docMk/>
          <pc:sldMk cId="1737752419" sldId="263"/>
        </pc:sldMkLst>
      </pc:sldChg>
      <pc:sldChg chg="del">
        <pc:chgData name="Genkinger, Mark" userId="S::mark.genkinger@ndus.edu::365119fd-e566-4fd8-98bd-f362c0ded59d" providerId="AD" clId="Web-{4A5B8D11-6C17-4D27-8ACC-2F2CDE743575}" dt="2022-03-02T21:14:51.978" v="1"/>
        <pc:sldMkLst>
          <pc:docMk/>
          <pc:sldMk cId="2195388320" sldId="264"/>
        </pc:sldMkLst>
      </pc:sldChg>
      <pc:sldChg chg="modSp">
        <pc:chgData name="Genkinger, Mark" userId="S::mark.genkinger@ndus.edu::365119fd-e566-4fd8-98bd-f362c0ded59d" providerId="AD" clId="Web-{4A5B8D11-6C17-4D27-8ACC-2F2CDE743575}" dt="2022-03-02T21:46:57.588" v="213" actId="20577"/>
        <pc:sldMkLst>
          <pc:docMk/>
          <pc:sldMk cId="2252172244" sldId="266"/>
        </pc:sldMkLst>
        <pc:spChg chg="mod">
          <ac:chgData name="Genkinger, Mark" userId="S::mark.genkinger@ndus.edu::365119fd-e566-4fd8-98bd-f362c0ded59d" providerId="AD" clId="Web-{4A5B8D11-6C17-4D27-8ACC-2F2CDE743575}" dt="2022-03-02T21:46:57.588" v="213" actId="20577"/>
          <ac:spMkLst>
            <pc:docMk/>
            <pc:sldMk cId="2252172244" sldId="266"/>
            <ac:spMk id="3" creationId="{92CA15FA-9A92-42B6-9C9F-DBBCF2D86C45}"/>
          </ac:spMkLst>
        </pc:spChg>
      </pc:sldChg>
      <pc:sldChg chg="ord">
        <pc:chgData name="Genkinger, Mark" userId="S::mark.genkinger@ndus.edu::365119fd-e566-4fd8-98bd-f362c0ded59d" providerId="AD" clId="Web-{4A5B8D11-6C17-4D27-8ACC-2F2CDE743575}" dt="2022-03-02T21:19:31.400" v="5"/>
        <pc:sldMkLst>
          <pc:docMk/>
          <pc:sldMk cId="3079439078" sldId="268"/>
        </pc:sldMkLst>
      </pc:sldChg>
      <pc:sldChg chg="del">
        <pc:chgData name="Genkinger, Mark" userId="S::mark.genkinger@ndus.edu::365119fd-e566-4fd8-98bd-f362c0ded59d" providerId="AD" clId="Web-{4A5B8D11-6C17-4D27-8ACC-2F2CDE743575}" dt="2022-03-02T21:14:53.040" v="2"/>
        <pc:sldMkLst>
          <pc:docMk/>
          <pc:sldMk cId="3003896703" sldId="272"/>
        </pc:sldMkLst>
      </pc:sldChg>
      <pc:sldChg chg="del">
        <pc:chgData name="Genkinger, Mark" userId="S::mark.genkinger@ndus.edu::365119fd-e566-4fd8-98bd-f362c0ded59d" providerId="AD" clId="Web-{4A5B8D11-6C17-4D27-8ACC-2F2CDE743575}" dt="2022-03-02T21:14:54.212" v="3"/>
        <pc:sldMkLst>
          <pc:docMk/>
          <pc:sldMk cId="2038987829" sldId="273"/>
        </pc:sldMkLst>
      </pc:sldChg>
      <pc:sldChg chg="ord">
        <pc:chgData name="Genkinger, Mark" userId="S::mark.genkinger@ndus.edu::365119fd-e566-4fd8-98bd-f362c0ded59d" providerId="AD" clId="Web-{4A5B8D11-6C17-4D27-8ACC-2F2CDE743575}" dt="2022-03-02T21:18:44.587" v="4"/>
        <pc:sldMkLst>
          <pc:docMk/>
          <pc:sldMk cId="2416047603" sldId="274"/>
        </pc:sldMkLst>
      </pc:sldChg>
      <pc:sldChg chg="modSp">
        <pc:chgData name="Genkinger, Mark" userId="S::mark.genkinger@ndus.edu::365119fd-e566-4fd8-98bd-f362c0ded59d" providerId="AD" clId="Web-{4A5B8D11-6C17-4D27-8ACC-2F2CDE743575}" dt="2022-03-02T22:01:51.213" v="252" actId="20577"/>
        <pc:sldMkLst>
          <pc:docMk/>
          <pc:sldMk cId="1027265323" sldId="278"/>
        </pc:sldMkLst>
        <pc:spChg chg="mod">
          <ac:chgData name="Genkinger, Mark" userId="S::mark.genkinger@ndus.edu::365119fd-e566-4fd8-98bd-f362c0ded59d" providerId="AD" clId="Web-{4A5B8D11-6C17-4D27-8ACC-2F2CDE743575}" dt="2022-03-02T22:01:51.213" v="252" actId="20577"/>
          <ac:spMkLst>
            <pc:docMk/>
            <pc:sldMk cId="1027265323" sldId="278"/>
            <ac:spMk id="3" creationId="{D805AFEF-793A-4863-98DA-BDC2B8A51A1F}"/>
          </ac:spMkLst>
        </pc:spChg>
      </pc:sldChg>
    </pc:docChg>
  </pc:docChgLst>
  <pc:docChgLst>
    <pc:chgData name="Hopkins, Kay" userId="S::kay.hopkins@ndus.edu::57dc2b23-f3d6-4dc5-904e-158e424b214d" providerId="AD" clId="Web-{C3403689-D3D3-4EF0-97D5-EB1C19510F3F}"/>
    <pc:docChg chg="modSld">
      <pc:chgData name="Hopkins, Kay" userId="S::kay.hopkins@ndus.edu::57dc2b23-f3d6-4dc5-904e-158e424b214d" providerId="AD" clId="Web-{C3403689-D3D3-4EF0-97D5-EB1C19510F3F}" dt="2022-03-02T21:34:26.726" v="6" actId="20577"/>
      <pc:docMkLst>
        <pc:docMk/>
      </pc:docMkLst>
      <pc:sldChg chg="modSp">
        <pc:chgData name="Hopkins, Kay" userId="S::kay.hopkins@ndus.edu::57dc2b23-f3d6-4dc5-904e-158e424b214d" providerId="AD" clId="Web-{C3403689-D3D3-4EF0-97D5-EB1C19510F3F}" dt="2022-03-02T21:34:26.726" v="6" actId="20577"/>
        <pc:sldMkLst>
          <pc:docMk/>
          <pc:sldMk cId="2252172244" sldId="266"/>
        </pc:sldMkLst>
        <pc:spChg chg="mod">
          <ac:chgData name="Hopkins, Kay" userId="S::kay.hopkins@ndus.edu::57dc2b23-f3d6-4dc5-904e-158e424b214d" providerId="AD" clId="Web-{C3403689-D3D3-4EF0-97D5-EB1C19510F3F}" dt="2022-03-02T21:34:26.726" v="6" actId="20577"/>
          <ac:spMkLst>
            <pc:docMk/>
            <pc:sldMk cId="2252172244" sldId="266"/>
            <ac:spMk id="3" creationId="{92CA15FA-9A92-42B6-9C9F-DBBCF2D86C45}"/>
          </ac:spMkLst>
        </pc:spChg>
      </pc:sldChg>
    </pc:docChg>
  </pc:docChgLst>
  <pc:docChgLst>
    <pc:chgData name="Genkinger, Mark" userId="S::mark.genkinger@ndus.edu::365119fd-e566-4fd8-98bd-f362c0ded59d" providerId="AD" clId="Web-{D06B1D23-231F-4427-A9D4-13376B3265E7}"/>
    <pc:docChg chg="modSld">
      <pc:chgData name="Genkinger, Mark" userId="S::mark.genkinger@ndus.edu::365119fd-e566-4fd8-98bd-f362c0ded59d" providerId="AD" clId="Web-{D06B1D23-231F-4427-A9D4-13376B3265E7}" dt="2022-02-28T22:58:44.201" v="193" actId="20577"/>
      <pc:docMkLst>
        <pc:docMk/>
      </pc:docMkLst>
      <pc:sldChg chg="modSp">
        <pc:chgData name="Genkinger, Mark" userId="S::mark.genkinger@ndus.edu::365119fd-e566-4fd8-98bd-f362c0ded59d" providerId="AD" clId="Web-{D06B1D23-231F-4427-A9D4-13376B3265E7}" dt="2022-02-28T22:12:41.674" v="39" actId="20577"/>
        <pc:sldMkLst>
          <pc:docMk/>
          <pc:sldMk cId="2291504394" sldId="259"/>
        </pc:sldMkLst>
        <pc:spChg chg="mod">
          <ac:chgData name="Genkinger, Mark" userId="S::mark.genkinger@ndus.edu::365119fd-e566-4fd8-98bd-f362c0ded59d" providerId="AD" clId="Web-{D06B1D23-231F-4427-A9D4-13376B3265E7}" dt="2022-02-28T22:11:37.971" v="16" actId="20577"/>
          <ac:spMkLst>
            <pc:docMk/>
            <pc:sldMk cId="2291504394" sldId="259"/>
            <ac:spMk id="2" creationId="{5B9BCB52-05B4-482C-83E5-C5571A513F71}"/>
          </ac:spMkLst>
        </pc:spChg>
        <pc:spChg chg="mod">
          <ac:chgData name="Genkinger, Mark" userId="S::mark.genkinger@ndus.edu::365119fd-e566-4fd8-98bd-f362c0ded59d" providerId="AD" clId="Web-{D06B1D23-231F-4427-A9D4-13376B3265E7}" dt="2022-02-28T22:12:41.674" v="39" actId="20577"/>
          <ac:spMkLst>
            <pc:docMk/>
            <pc:sldMk cId="2291504394" sldId="259"/>
            <ac:spMk id="3" creationId="{8B67259F-415A-43CE-B058-DE897F672177}"/>
          </ac:spMkLst>
        </pc:spChg>
      </pc:sldChg>
      <pc:sldChg chg="modSp">
        <pc:chgData name="Genkinger, Mark" userId="S::mark.genkinger@ndus.edu::365119fd-e566-4fd8-98bd-f362c0ded59d" providerId="AD" clId="Web-{D06B1D23-231F-4427-A9D4-13376B3265E7}" dt="2022-02-28T22:57:14.717" v="170" actId="20577"/>
        <pc:sldMkLst>
          <pc:docMk/>
          <pc:sldMk cId="564514632" sldId="261"/>
        </pc:sldMkLst>
        <pc:spChg chg="mod">
          <ac:chgData name="Genkinger, Mark" userId="S::mark.genkinger@ndus.edu::365119fd-e566-4fd8-98bd-f362c0ded59d" providerId="AD" clId="Web-{D06B1D23-231F-4427-A9D4-13376B3265E7}" dt="2022-02-28T22:57:14.717" v="170" actId="20577"/>
          <ac:spMkLst>
            <pc:docMk/>
            <pc:sldMk cId="564514632" sldId="261"/>
            <ac:spMk id="2" creationId="{3C28422C-24A3-4F35-B9C1-AA5955223F37}"/>
          </ac:spMkLst>
        </pc:spChg>
      </pc:sldChg>
      <pc:sldChg chg="modSp">
        <pc:chgData name="Genkinger, Mark" userId="S::mark.genkinger@ndus.edu::365119fd-e566-4fd8-98bd-f362c0ded59d" providerId="AD" clId="Web-{D06B1D23-231F-4427-A9D4-13376B3265E7}" dt="2022-02-28T22:58:44.201" v="193" actId="20577"/>
        <pc:sldMkLst>
          <pc:docMk/>
          <pc:sldMk cId="3103804548" sldId="262"/>
        </pc:sldMkLst>
        <pc:spChg chg="mod">
          <ac:chgData name="Genkinger, Mark" userId="S::mark.genkinger@ndus.edu::365119fd-e566-4fd8-98bd-f362c0ded59d" providerId="AD" clId="Web-{D06B1D23-231F-4427-A9D4-13376B3265E7}" dt="2022-02-28T22:58:44.201" v="193" actId="20577"/>
          <ac:spMkLst>
            <pc:docMk/>
            <pc:sldMk cId="3103804548" sldId="262"/>
            <ac:spMk id="3" creationId="{75F9C371-6C8D-40C3-B4EA-2A096C338C4A}"/>
          </ac:spMkLst>
        </pc:spChg>
      </pc:sldChg>
      <pc:sldChg chg="modSp">
        <pc:chgData name="Genkinger, Mark" userId="S::mark.genkinger@ndus.edu::365119fd-e566-4fd8-98bd-f362c0ded59d" providerId="AD" clId="Web-{D06B1D23-231F-4427-A9D4-13376B3265E7}" dt="2022-02-28T22:18:28.705" v="118" actId="20577"/>
        <pc:sldMkLst>
          <pc:docMk/>
          <pc:sldMk cId="3258205797" sldId="267"/>
        </pc:sldMkLst>
        <pc:spChg chg="mod">
          <ac:chgData name="Genkinger, Mark" userId="S::mark.genkinger@ndus.edu::365119fd-e566-4fd8-98bd-f362c0ded59d" providerId="AD" clId="Web-{D06B1D23-231F-4427-A9D4-13376B3265E7}" dt="2022-02-28T22:18:28.705" v="118" actId="20577"/>
          <ac:spMkLst>
            <pc:docMk/>
            <pc:sldMk cId="3258205797" sldId="267"/>
            <ac:spMk id="3" creationId="{20611DD7-A599-4AAB-9AF1-37D78335FBBD}"/>
          </ac:spMkLst>
        </pc:spChg>
      </pc:sldChg>
      <pc:sldChg chg="modSp">
        <pc:chgData name="Genkinger, Mark" userId="S::mark.genkinger@ndus.edu::365119fd-e566-4fd8-98bd-f362c0ded59d" providerId="AD" clId="Web-{D06B1D23-231F-4427-A9D4-13376B3265E7}" dt="2022-02-28T22:22:53.032" v="142" actId="20577"/>
        <pc:sldMkLst>
          <pc:docMk/>
          <pc:sldMk cId="3079439078" sldId="268"/>
        </pc:sldMkLst>
        <pc:spChg chg="mod">
          <ac:chgData name="Genkinger, Mark" userId="S::mark.genkinger@ndus.edu::365119fd-e566-4fd8-98bd-f362c0ded59d" providerId="AD" clId="Web-{D06B1D23-231F-4427-A9D4-13376B3265E7}" dt="2022-02-28T22:22:53.032" v="142" actId="20577"/>
          <ac:spMkLst>
            <pc:docMk/>
            <pc:sldMk cId="3079439078" sldId="268"/>
            <ac:spMk id="3" creationId="{E7A55B17-0E59-4D67-8175-806052C77225}"/>
          </ac:spMkLst>
        </pc:spChg>
      </pc:sldChg>
      <pc:sldChg chg="modSp">
        <pc:chgData name="Genkinger, Mark" userId="S::mark.genkinger@ndus.edu::365119fd-e566-4fd8-98bd-f362c0ded59d" providerId="AD" clId="Web-{D06B1D23-231F-4427-A9D4-13376B3265E7}" dt="2022-02-28T22:30:39.610" v="161" actId="20577"/>
        <pc:sldMkLst>
          <pc:docMk/>
          <pc:sldMk cId="2038987829" sldId="273"/>
        </pc:sldMkLst>
        <pc:spChg chg="mod">
          <ac:chgData name="Genkinger, Mark" userId="S::mark.genkinger@ndus.edu::365119fd-e566-4fd8-98bd-f362c0ded59d" providerId="AD" clId="Web-{D06B1D23-231F-4427-A9D4-13376B3265E7}" dt="2022-02-28T22:30:39.610" v="161" actId="20577"/>
          <ac:spMkLst>
            <pc:docMk/>
            <pc:sldMk cId="2038987829" sldId="273"/>
            <ac:spMk id="3" creationId="{965E759F-DBBA-4F59-807F-68D2E6D40F7C}"/>
          </ac:spMkLst>
        </pc:spChg>
      </pc:sldChg>
    </pc:docChg>
  </pc:docChgLst>
  <pc:docChgLst>
    <pc:chgData name="Mark Genkinger" userId="365119fd-e566-4fd8-98bd-f362c0ded59d" providerId="ADAL" clId="{A21A41D7-E30D-4BE4-9DC0-1926C34B4741}"/>
    <pc:docChg chg="undo custSel addSld delSld modSld">
      <pc:chgData name="Mark Genkinger" userId="365119fd-e566-4fd8-98bd-f362c0ded59d" providerId="ADAL" clId="{A21A41D7-E30D-4BE4-9DC0-1926C34B4741}" dt="2022-02-27T20:57:14.819" v="2950" actId="20577"/>
      <pc:docMkLst>
        <pc:docMk/>
      </pc:docMkLst>
      <pc:sldChg chg="modSp">
        <pc:chgData name="Mark Genkinger" userId="365119fd-e566-4fd8-98bd-f362c0ded59d" providerId="ADAL" clId="{A21A41D7-E30D-4BE4-9DC0-1926C34B4741}" dt="2022-02-27T19:01:35.617" v="923" actId="6549"/>
        <pc:sldMkLst>
          <pc:docMk/>
          <pc:sldMk cId="47603787" sldId="260"/>
        </pc:sldMkLst>
        <pc:spChg chg="mod">
          <ac:chgData name="Mark Genkinger" userId="365119fd-e566-4fd8-98bd-f362c0ded59d" providerId="ADAL" clId="{A21A41D7-E30D-4BE4-9DC0-1926C34B4741}" dt="2022-02-27T19:01:35.617" v="923" actId="6549"/>
          <ac:spMkLst>
            <pc:docMk/>
            <pc:sldMk cId="47603787" sldId="260"/>
            <ac:spMk id="3" creationId="{7AE97369-FADE-4233-AC4D-9199CAA837D2}"/>
          </ac:spMkLst>
        </pc:spChg>
      </pc:sldChg>
      <pc:sldChg chg="modSp">
        <pc:chgData name="Mark Genkinger" userId="365119fd-e566-4fd8-98bd-f362c0ded59d" providerId="ADAL" clId="{A21A41D7-E30D-4BE4-9DC0-1926C34B4741}" dt="2022-02-27T18:57:06.385" v="912" actId="20577"/>
        <pc:sldMkLst>
          <pc:docMk/>
          <pc:sldMk cId="564514632" sldId="261"/>
        </pc:sldMkLst>
        <pc:spChg chg="mod">
          <ac:chgData name="Mark Genkinger" userId="365119fd-e566-4fd8-98bd-f362c0ded59d" providerId="ADAL" clId="{A21A41D7-E30D-4BE4-9DC0-1926C34B4741}" dt="2022-02-27T18:57:06.385" v="912" actId="20577"/>
          <ac:spMkLst>
            <pc:docMk/>
            <pc:sldMk cId="564514632" sldId="261"/>
            <ac:spMk id="2" creationId="{3C28422C-24A3-4F35-B9C1-AA5955223F37}"/>
          </ac:spMkLst>
        </pc:spChg>
      </pc:sldChg>
      <pc:sldChg chg="modSp">
        <pc:chgData name="Mark Genkinger" userId="365119fd-e566-4fd8-98bd-f362c0ded59d" providerId="ADAL" clId="{A21A41D7-E30D-4BE4-9DC0-1926C34B4741}" dt="2022-02-27T20:57:14.819" v="2950" actId="20577"/>
        <pc:sldMkLst>
          <pc:docMk/>
          <pc:sldMk cId="3103804548" sldId="262"/>
        </pc:sldMkLst>
        <pc:spChg chg="mod">
          <ac:chgData name="Mark Genkinger" userId="365119fd-e566-4fd8-98bd-f362c0ded59d" providerId="ADAL" clId="{A21A41D7-E30D-4BE4-9DC0-1926C34B4741}" dt="2022-02-27T20:57:14.819" v="2950" actId="20577"/>
          <ac:spMkLst>
            <pc:docMk/>
            <pc:sldMk cId="3103804548" sldId="262"/>
            <ac:spMk id="3" creationId="{75F9C371-6C8D-40C3-B4EA-2A096C338C4A}"/>
          </ac:spMkLst>
        </pc:spChg>
      </pc:sldChg>
      <pc:sldChg chg="modSp">
        <pc:chgData name="Mark Genkinger" userId="365119fd-e566-4fd8-98bd-f362c0ded59d" providerId="ADAL" clId="{A21A41D7-E30D-4BE4-9DC0-1926C34B4741}" dt="2022-02-27T18:55:40.581" v="894" actId="20577"/>
        <pc:sldMkLst>
          <pc:docMk/>
          <pc:sldMk cId="1737752419" sldId="263"/>
        </pc:sldMkLst>
        <pc:spChg chg="mod">
          <ac:chgData name="Mark Genkinger" userId="365119fd-e566-4fd8-98bd-f362c0ded59d" providerId="ADAL" clId="{A21A41D7-E30D-4BE4-9DC0-1926C34B4741}" dt="2022-02-27T18:55:40.581" v="894" actId="20577"/>
          <ac:spMkLst>
            <pc:docMk/>
            <pc:sldMk cId="1737752419" sldId="263"/>
            <ac:spMk id="3" creationId="{7C8379D8-56DE-4FCE-9073-61610FF71CBA}"/>
          </ac:spMkLst>
        </pc:spChg>
      </pc:sldChg>
      <pc:sldChg chg="modSp">
        <pc:chgData name="Mark Genkinger" userId="365119fd-e566-4fd8-98bd-f362c0ded59d" providerId="ADAL" clId="{A21A41D7-E30D-4BE4-9DC0-1926C34B4741}" dt="2022-02-27T20:16:02.290" v="1448" actId="6549"/>
        <pc:sldMkLst>
          <pc:docMk/>
          <pc:sldMk cId="2195388320" sldId="264"/>
        </pc:sldMkLst>
        <pc:spChg chg="mod">
          <ac:chgData name="Mark Genkinger" userId="365119fd-e566-4fd8-98bd-f362c0ded59d" providerId="ADAL" clId="{A21A41D7-E30D-4BE4-9DC0-1926C34B4741}" dt="2022-02-27T20:12:39.964" v="1446" actId="20577"/>
          <ac:spMkLst>
            <pc:docMk/>
            <pc:sldMk cId="2195388320" sldId="264"/>
            <ac:spMk id="2" creationId="{C8A7FA15-EEFC-44E6-BA50-72E34334B7E7}"/>
          </ac:spMkLst>
        </pc:spChg>
        <pc:spChg chg="mod">
          <ac:chgData name="Mark Genkinger" userId="365119fd-e566-4fd8-98bd-f362c0ded59d" providerId="ADAL" clId="{A21A41D7-E30D-4BE4-9DC0-1926C34B4741}" dt="2022-02-27T20:16:02.290" v="1448" actId="6549"/>
          <ac:spMkLst>
            <pc:docMk/>
            <pc:sldMk cId="2195388320" sldId="264"/>
            <ac:spMk id="3" creationId="{965E759F-DBBA-4F59-807F-68D2E6D40F7C}"/>
          </ac:spMkLst>
        </pc:spChg>
      </pc:sldChg>
      <pc:sldChg chg="modSp">
        <pc:chgData name="Mark Genkinger" userId="365119fd-e566-4fd8-98bd-f362c0ded59d" providerId="ADAL" clId="{A21A41D7-E30D-4BE4-9DC0-1926C34B4741}" dt="2022-02-27T20:27:27.219" v="1774" actId="20577"/>
        <pc:sldMkLst>
          <pc:docMk/>
          <pc:sldMk cId="3300007448" sldId="265"/>
        </pc:sldMkLst>
        <pc:spChg chg="mod">
          <ac:chgData name="Mark Genkinger" userId="365119fd-e566-4fd8-98bd-f362c0ded59d" providerId="ADAL" clId="{A21A41D7-E30D-4BE4-9DC0-1926C34B4741}" dt="2022-02-27T20:27:27.219" v="1774" actId="20577"/>
          <ac:spMkLst>
            <pc:docMk/>
            <pc:sldMk cId="3300007448" sldId="265"/>
            <ac:spMk id="2" creationId="{443707D2-D428-4876-8CDA-AE6B48D719CC}"/>
          </ac:spMkLst>
        </pc:spChg>
      </pc:sldChg>
      <pc:sldChg chg="modSp">
        <pc:chgData name="Mark Genkinger" userId="365119fd-e566-4fd8-98bd-f362c0ded59d" providerId="ADAL" clId="{A21A41D7-E30D-4BE4-9DC0-1926C34B4741}" dt="2022-02-27T20:38:38.571" v="2211" actId="20577"/>
        <pc:sldMkLst>
          <pc:docMk/>
          <pc:sldMk cId="2252172244" sldId="266"/>
        </pc:sldMkLst>
        <pc:spChg chg="mod">
          <ac:chgData name="Mark Genkinger" userId="365119fd-e566-4fd8-98bd-f362c0ded59d" providerId="ADAL" clId="{A21A41D7-E30D-4BE4-9DC0-1926C34B4741}" dt="2022-02-27T20:22:31.675" v="1643" actId="6549"/>
          <ac:spMkLst>
            <pc:docMk/>
            <pc:sldMk cId="2252172244" sldId="266"/>
            <ac:spMk id="2" creationId="{75EF5A35-067E-4093-846C-BDFE7687D7AF}"/>
          </ac:spMkLst>
        </pc:spChg>
        <pc:spChg chg="mod">
          <ac:chgData name="Mark Genkinger" userId="365119fd-e566-4fd8-98bd-f362c0ded59d" providerId="ADAL" clId="{A21A41D7-E30D-4BE4-9DC0-1926C34B4741}" dt="2022-02-27T20:38:38.571" v="2211" actId="20577"/>
          <ac:spMkLst>
            <pc:docMk/>
            <pc:sldMk cId="2252172244" sldId="266"/>
            <ac:spMk id="3" creationId="{92CA15FA-9A92-42B6-9C9F-DBBCF2D86C45}"/>
          </ac:spMkLst>
        </pc:spChg>
      </pc:sldChg>
      <pc:sldChg chg="modSp">
        <pc:chgData name="Mark Genkinger" userId="365119fd-e566-4fd8-98bd-f362c0ded59d" providerId="ADAL" clId="{A21A41D7-E30D-4BE4-9DC0-1926C34B4741}" dt="2022-02-27T17:39:04.804" v="151" actId="207"/>
        <pc:sldMkLst>
          <pc:docMk/>
          <pc:sldMk cId="3079439078" sldId="268"/>
        </pc:sldMkLst>
        <pc:spChg chg="mod">
          <ac:chgData name="Mark Genkinger" userId="365119fd-e566-4fd8-98bd-f362c0ded59d" providerId="ADAL" clId="{A21A41D7-E30D-4BE4-9DC0-1926C34B4741}" dt="2022-02-27T17:36:16.825" v="8" actId="20577"/>
          <ac:spMkLst>
            <pc:docMk/>
            <pc:sldMk cId="3079439078" sldId="268"/>
            <ac:spMk id="2" creationId="{F0055D72-8E6A-40FF-B58F-DF5EB95AE88F}"/>
          </ac:spMkLst>
        </pc:spChg>
        <pc:spChg chg="mod">
          <ac:chgData name="Mark Genkinger" userId="365119fd-e566-4fd8-98bd-f362c0ded59d" providerId="ADAL" clId="{A21A41D7-E30D-4BE4-9DC0-1926C34B4741}" dt="2022-02-27T17:39:04.804" v="151" actId="207"/>
          <ac:spMkLst>
            <pc:docMk/>
            <pc:sldMk cId="3079439078" sldId="268"/>
            <ac:spMk id="3" creationId="{E7A55B17-0E59-4D67-8175-806052C77225}"/>
          </ac:spMkLst>
        </pc:spChg>
      </pc:sldChg>
      <pc:sldChg chg="modSp add del">
        <pc:chgData name="Mark Genkinger" userId="365119fd-e566-4fd8-98bd-f362c0ded59d" providerId="ADAL" clId="{A21A41D7-E30D-4BE4-9DC0-1926C34B4741}" dt="2022-02-27T18:45:40.383" v="817" actId="2696"/>
        <pc:sldMkLst>
          <pc:docMk/>
          <pc:sldMk cId="3104237254" sldId="270"/>
        </pc:sldMkLst>
        <pc:spChg chg="mod">
          <ac:chgData name="Mark Genkinger" userId="365119fd-e566-4fd8-98bd-f362c0ded59d" providerId="ADAL" clId="{A21A41D7-E30D-4BE4-9DC0-1926C34B4741}" dt="2022-02-27T18:23:06.230" v="243" actId="20577"/>
          <ac:spMkLst>
            <pc:docMk/>
            <pc:sldMk cId="3104237254" sldId="270"/>
            <ac:spMk id="2" creationId="{655C7727-3502-4BA8-BE2E-0A7DD3251CD9}"/>
          </ac:spMkLst>
        </pc:spChg>
        <pc:spChg chg="mod">
          <ac:chgData name="Mark Genkinger" userId="365119fd-e566-4fd8-98bd-f362c0ded59d" providerId="ADAL" clId="{A21A41D7-E30D-4BE4-9DC0-1926C34B4741}" dt="2022-02-27T18:25:08.726" v="404" actId="20577"/>
          <ac:spMkLst>
            <pc:docMk/>
            <pc:sldMk cId="3104237254" sldId="270"/>
            <ac:spMk id="3" creationId="{C320B643-0107-43CE-A03E-8BBE08EB0E7C}"/>
          </ac:spMkLst>
        </pc:spChg>
        <pc:spChg chg="mod">
          <ac:chgData name="Mark Genkinger" userId="365119fd-e566-4fd8-98bd-f362c0ded59d" providerId="ADAL" clId="{A21A41D7-E30D-4BE4-9DC0-1926C34B4741}" dt="2022-02-27T18:27:40.401" v="572" actId="20577"/>
          <ac:spMkLst>
            <pc:docMk/>
            <pc:sldMk cId="3104237254" sldId="270"/>
            <ac:spMk id="4" creationId="{8691192A-C782-460F-8818-E5DBD32D6FDD}"/>
          </ac:spMkLst>
        </pc:spChg>
      </pc:sldChg>
      <pc:sldChg chg="modSp add">
        <pc:chgData name="Mark Genkinger" userId="365119fd-e566-4fd8-98bd-f362c0ded59d" providerId="ADAL" clId="{A21A41D7-E30D-4BE4-9DC0-1926C34B4741}" dt="2022-02-27T18:45:23.407" v="816" actId="20577"/>
        <pc:sldMkLst>
          <pc:docMk/>
          <pc:sldMk cId="3632129823" sldId="271"/>
        </pc:sldMkLst>
        <pc:spChg chg="mod">
          <ac:chgData name="Mark Genkinger" userId="365119fd-e566-4fd8-98bd-f362c0ded59d" providerId="ADAL" clId="{A21A41D7-E30D-4BE4-9DC0-1926C34B4741}" dt="2022-02-27T18:40:33.698" v="574"/>
          <ac:spMkLst>
            <pc:docMk/>
            <pc:sldMk cId="3632129823" sldId="271"/>
            <ac:spMk id="2" creationId="{55C63545-4DB4-4D90-A1EB-F97EAE69EA56}"/>
          </ac:spMkLst>
        </pc:spChg>
        <pc:spChg chg="mod">
          <ac:chgData name="Mark Genkinger" userId="365119fd-e566-4fd8-98bd-f362c0ded59d" providerId="ADAL" clId="{A21A41D7-E30D-4BE4-9DC0-1926C34B4741}" dt="2022-02-27T18:45:23.407" v="816" actId="20577"/>
          <ac:spMkLst>
            <pc:docMk/>
            <pc:sldMk cId="3632129823" sldId="271"/>
            <ac:spMk id="3" creationId="{4E212009-46AF-4F5C-B3A7-95DCCC9184BA}"/>
          </ac:spMkLst>
        </pc:spChg>
      </pc:sldChg>
      <pc:sldChg chg="modSp add">
        <pc:chgData name="Mark Genkinger" userId="365119fd-e566-4fd8-98bd-f362c0ded59d" providerId="ADAL" clId="{A21A41D7-E30D-4BE4-9DC0-1926C34B4741}" dt="2022-02-27T20:54:48.139" v="2877" actId="20577"/>
        <pc:sldMkLst>
          <pc:docMk/>
          <pc:sldMk cId="3003896703" sldId="272"/>
        </pc:sldMkLst>
        <pc:spChg chg="mod">
          <ac:chgData name="Mark Genkinger" userId="365119fd-e566-4fd8-98bd-f362c0ded59d" providerId="ADAL" clId="{A21A41D7-E30D-4BE4-9DC0-1926C34B4741}" dt="2022-02-27T20:12:19.845" v="1440" actId="20577"/>
          <ac:spMkLst>
            <pc:docMk/>
            <pc:sldMk cId="3003896703" sldId="272"/>
            <ac:spMk id="2" creationId="{C8A7FA15-EEFC-44E6-BA50-72E34334B7E7}"/>
          </ac:spMkLst>
        </pc:spChg>
        <pc:spChg chg="mod">
          <ac:chgData name="Mark Genkinger" userId="365119fd-e566-4fd8-98bd-f362c0ded59d" providerId="ADAL" clId="{A21A41D7-E30D-4BE4-9DC0-1926C34B4741}" dt="2022-02-27T20:54:48.139" v="2877" actId="20577"/>
          <ac:spMkLst>
            <pc:docMk/>
            <pc:sldMk cId="3003896703" sldId="272"/>
            <ac:spMk id="3" creationId="{965E759F-DBBA-4F59-807F-68D2E6D40F7C}"/>
          </ac:spMkLst>
        </pc:spChg>
      </pc:sldChg>
      <pc:sldChg chg="modSp">
        <pc:chgData name="Mark Genkinger" userId="365119fd-e566-4fd8-98bd-f362c0ded59d" providerId="ADAL" clId="{A21A41D7-E30D-4BE4-9DC0-1926C34B4741}" dt="2022-02-27T20:47:30.275" v="2595" actId="255"/>
        <pc:sldMkLst>
          <pc:docMk/>
          <pc:sldMk cId="2038987829" sldId="273"/>
        </pc:sldMkLst>
        <pc:spChg chg="mod">
          <ac:chgData name="Mark Genkinger" userId="365119fd-e566-4fd8-98bd-f362c0ded59d" providerId="ADAL" clId="{A21A41D7-E30D-4BE4-9DC0-1926C34B4741}" dt="2022-02-27T20:16:39.520" v="1462" actId="20577"/>
          <ac:spMkLst>
            <pc:docMk/>
            <pc:sldMk cId="2038987829" sldId="273"/>
            <ac:spMk id="2" creationId="{C8A7FA15-EEFC-44E6-BA50-72E34334B7E7}"/>
          </ac:spMkLst>
        </pc:spChg>
        <pc:spChg chg="mod">
          <ac:chgData name="Mark Genkinger" userId="365119fd-e566-4fd8-98bd-f362c0ded59d" providerId="ADAL" clId="{A21A41D7-E30D-4BE4-9DC0-1926C34B4741}" dt="2022-02-27T20:47:30.275" v="2595" actId="255"/>
          <ac:spMkLst>
            <pc:docMk/>
            <pc:sldMk cId="2038987829" sldId="273"/>
            <ac:spMk id="3" creationId="{965E759F-DBBA-4F59-807F-68D2E6D40F7C}"/>
          </ac:spMkLst>
        </pc:spChg>
      </pc:sldChg>
    </pc:docChg>
  </pc:docChgLst>
  <pc:docChgLst>
    <pc:chgData name="Hopkins, Kay" userId="S::kay.hopkins@ndus.edu::57dc2b23-f3d6-4dc5-904e-158e424b214d" providerId="AD" clId="Web-{5B5B8C78-3450-403E-94EB-8A76DB8B2F38}"/>
    <pc:docChg chg="modSld">
      <pc:chgData name="Hopkins, Kay" userId="S::kay.hopkins@ndus.edu::57dc2b23-f3d6-4dc5-904e-158e424b214d" providerId="AD" clId="Web-{5B5B8C78-3450-403E-94EB-8A76DB8B2F38}" dt="2022-03-02T21:28:31.831" v="0" actId="20577"/>
      <pc:docMkLst>
        <pc:docMk/>
      </pc:docMkLst>
      <pc:sldChg chg="modSp">
        <pc:chgData name="Hopkins, Kay" userId="S::kay.hopkins@ndus.edu::57dc2b23-f3d6-4dc5-904e-158e424b214d" providerId="AD" clId="Web-{5B5B8C78-3450-403E-94EB-8A76DB8B2F38}" dt="2022-03-02T21:28:31.831" v="0" actId="20577"/>
        <pc:sldMkLst>
          <pc:docMk/>
          <pc:sldMk cId="564514632" sldId="261"/>
        </pc:sldMkLst>
        <pc:spChg chg="mod">
          <ac:chgData name="Hopkins, Kay" userId="S::kay.hopkins@ndus.edu::57dc2b23-f3d6-4dc5-904e-158e424b214d" providerId="AD" clId="Web-{5B5B8C78-3450-403E-94EB-8A76DB8B2F38}" dt="2022-03-02T21:28:31.831" v="0" actId="20577"/>
          <ac:spMkLst>
            <pc:docMk/>
            <pc:sldMk cId="564514632" sldId="261"/>
            <ac:spMk id="2" creationId="{3C28422C-24A3-4F35-B9C1-AA5955223F37}"/>
          </ac:spMkLst>
        </pc:spChg>
      </pc:sldChg>
    </pc:docChg>
  </pc:docChgLst>
  <pc:docChgLst>
    <pc:chgData name="Hopkins, Kay" userId="S::kay.hopkins@ndus.edu::57dc2b23-f3d6-4dc5-904e-158e424b214d" providerId="AD" clId="Web-{F2ED5547-1056-43B7-BD12-F6068BA6F240}"/>
    <pc:docChg chg="addSld modSld sldOrd">
      <pc:chgData name="Hopkins, Kay" userId="S::kay.hopkins@ndus.edu::57dc2b23-f3d6-4dc5-904e-158e424b214d" providerId="AD" clId="Web-{F2ED5547-1056-43B7-BD12-F6068BA6F240}" dt="2022-03-02T21:09:34.359" v="68" actId="20577"/>
      <pc:docMkLst>
        <pc:docMk/>
      </pc:docMkLst>
      <pc:sldChg chg="addSp delSp modSp new ord">
        <pc:chgData name="Hopkins, Kay" userId="S::kay.hopkins@ndus.edu::57dc2b23-f3d6-4dc5-904e-158e424b214d" providerId="AD" clId="Web-{F2ED5547-1056-43B7-BD12-F6068BA6F240}" dt="2022-03-02T21:09:34.359" v="68" actId="20577"/>
        <pc:sldMkLst>
          <pc:docMk/>
          <pc:sldMk cId="3827663667" sldId="276"/>
        </pc:sldMkLst>
        <pc:spChg chg="mod">
          <ac:chgData name="Hopkins, Kay" userId="S::kay.hopkins@ndus.edu::57dc2b23-f3d6-4dc5-904e-158e424b214d" providerId="AD" clId="Web-{F2ED5547-1056-43B7-BD12-F6068BA6F240}" dt="2022-03-02T21:07:50.905" v="33" actId="20577"/>
          <ac:spMkLst>
            <pc:docMk/>
            <pc:sldMk cId="3827663667" sldId="276"/>
            <ac:spMk id="2" creationId="{347593C3-4575-4295-BD88-08E4495B7879}"/>
          </ac:spMkLst>
        </pc:spChg>
        <pc:spChg chg="del">
          <ac:chgData name="Hopkins, Kay" userId="S::kay.hopkins@ndus.edu::57dc2b23-f3d6-4dc5-904e-158e424b214d" providerId="AD" clId="Web-{F2ED5547-1056-43B7-BD12-F6068BA6F240}" dt="2022-03-02T21:07:07.077" v="1"/>
          <ac:spMkLst>
            <pc:docMk/>
            <pc:sldMk cId="3827663667" sldId="276"/>
            <ac:spMk id="3" creationId="{62C03C5F-7F95-4B10-865D-500BD22F6448}"/>
          </ac:spMkLst>
        </pc:spChg>
        <pc:spChg chg="add del mod">
          <ac:chgData name="Hopkins, Kay" userId="S::kay.hopkins@ndus.edu::57dc2b23-f3d6-4dc5-904e-158e424b214d" providerId="AD" clId="Web-{F2ED5547-1056-43B7-BD12-F6068BA6F240}" dt="2022-03-02T21:08:12.468" v="38"/>
          <ac:spMkLst>
            <pc:docMk/>
            <pc:sldMk cId="3827663667" sldId="276"/>
            <ac:spMk id="7" creationId="{A703281F-B630-406F-838F-6745EBDB0E66}"/>
          </ac:spMkLst>
        </pc:spChg>
        <pc:spChg chg="add mod">
          <ac:chgData name="Hopkins, Kay" userId="S::kay.hopkins@ndus.edu::57dc2b23-f3d6-4dc5-904e-158e424b214d" providerId="AD" clId="Web-{F2ED5547-1056-43B7-BD12-F6068BA6F240}" dt="2022-03-02T21:09:34.359" v="68" actId="20577"/>
          <ac:spMkLst>
            <pc:docMk/>
            <pc:sldMk cId="3827663667" sldId="276"/>
            <ac:spMk id="9" creationId="{DF377906-BBD7-4572-B124-29D566185DA5}"/>
          </ac:spMkLst>
        </pc:spChg>
        <pc:picChg chg="add del mod ord">
          <ac:chgData name="Hopkins, Kay" userId="S::kay.hopkins@ndus.edu::57dc2b23-f3d6-4dc5-904e-158e424b214d" providerId="AD" clId="Web-{F2ED5547-1056-43B7-BD12-F6068BA6F240}" dt="2022-03-02T21:07:56.952" v="34"/>
          <ac:picMkLst>
            <pc:docMk/>
            <pc:sldMk cId="3827663667" sldId="276"/>
            <ac:picMk id="4" creationId="{69EDEE18-83ED-45AE-B391-655A22D82F51}"/>
          </ac:picMkLst>
        </pc:picChg>
        <pc:picChg chg="add del mod">
          <ac:chgData name="Hopkins, Kay" userId="S::kay.hopkins@ndus.edu::57dc2b23-f3d6-4dc5-904e-158e424b214d" providerId="AD" clId="Web-{F2ED5547-1056-43B7-BD12-F6068BA6F240}" dt="2022-03-02T21:08:06.218" v="36"/>
          <ac:picMkLst>
            <pc:docMk/>
            <pc:sldMk cId="3827663667" sldId="276"/>
            <ac:picMk id="5" creationId="{E2F8781D-2417-4422-B455-72DEBDBDDB9A}"/>
          </ac:picMkLst>
        </pc:picChg>
        <pc:picChg chg="add mod ord">
          <ac:chgData name="Hopkins, Kay" userId="S::kay.hopkins@ndus.edu::57dc2b23-f3d6-4dc5-904e-158e424b214d" providerId="AD" clId="Web-{F2ED5547-1056-43B7-BD12-F6068BA6F240}" dt="2022-03-02T21:08:12.468" v="38"/>
          <ac:picMkLst>
            <pc:docMk/>
            <pc:sldMk cId="3827663667" sldId="276"/>
            <ac:picMk id="8" creationId="{7A89B6C8-38D9-4695-ADDD-C4733148DA85}"/>
          </ac:picMkLst>
        </pc:picChg>
      </pc:sldChg>
    </pc:docChg>
  </pc:docChgLst>
  <pc:docChgLst>
    <pc:chgData name="McEvoy, John" userId="S::john.mcevoy@ndus.edu::64eb49e1-d4e7-4efe-b0fa-8c15c784ecaa" providerId="AD" clId="Web-{11DE211A-7368-483C-BB4A-E582B3E4526A}"/>
    <pc:docChg chg="addSld modSld">
      <pc:chgData name="McEvoy, John" userId="S::john.mcevoy@ndus.edu::64eb49e1-d4e7-4efe-b0fa-8c15c784ecaa" providerId="AD" clId="Web-{11DE211A-7368-483C-BB4A-E582B3E4526A}" dt="2022-03-01T19:49:38.907" v="5"/>
      <pc:docMkLst>
        <pc:docMk/>
      </pc:docMkLst>
      <pc:sldChg chg="addSp delSp modSp new">
        <pc:chgData name="McEvoy, John" userId="S::john.mcevoy@ndus.edu::64eb49e1-d4e7-4efe-b0fa-8c15c784ecaa" providerId="AD" clId="Web-{11DE211A-7368-483C-BB4A-E582B3E4526A}" dt="2022-03-01T19:49:38.907" v="5"/>
        <pc:sldMkLst>
          <pc:docMk/>
          <pc:sldMk cId="2150232490" sldId="275"/>
        </pc:sldMkLst>
        <pc:spChg chg="del">
          <ac:chgData name="McEvoy, John" userId="S::john.mcevoy@ndus.edu::64eb49e1-d4e7-4efe-b0fa-8c15c784ecaa" providerId="AD" clId="Web-{11DE211A-7368-483C-BB4A-E582B3E4526A}" dt="2022-03-01T19:49:38.907" v="5"/>
          <ac:spMkLst>
            <pc:docMk/>
            <pc:sldMk cId="2150232490" sldId="275"/>
            <ac:spMk id="2" creationId="{785C06FF-69F1-4049-94A5-F631B2AB4237}"/>
          </ac:spMkLst>
        </pc:spChg>
        <pc:spChg chg="del">
          <ac:chgData name="McEvoy, John" userId="S::john.mcevoy@ndus.edu::64eb49e1-d4e7-4efe-b0fa-8c15c784ecaa" providerId="AD" clId="Web-{11DE211A-7368-483C-BB4A-E582B3E4526A}" dt="2022-03-01T19:43:40.190" v="1"/>
          <ac:spMkLst>
            <pc:docMk/>
            <pc:sldMk cId="2150232490" sldId="275"/>
            <ac:spMk id="3" creationId="{E9F178C4-CDF3-4A0B-9C52-EC9529642F6C}"/>
          </ac:spMkLst>
        </pc:spChg>
        <pc:picChg chg="add mod">
          <ac:chgData name="McEvoy, John" userId="S::john.mcevoy@ndus.edu::64eb49e1-d4e7-4efe-b0fa-8c15c784ecaa" providerId="AD" clId="Web-{11DE211A-7368-483C-BB4A-E582B3E4526A}" dt="2022-03-01T19:44:05.800" v="4" actId="14100"/>
          <ac:picMkLst>
            <pc:docMk/>
            <pc:sldMk cId="2150232490" sldId="275"/>
            <ac:picMk id="4" creationId="{366102BD-9966-49C6-839E-EBF4AF2C6F4D}"/>
          </ac:picMkLst>
        </pc:picChg>
      </pc:sldChg>
    </pc:docChg>
  </pc:docChgLst>
  <pc:docChgLst>
    <pc:chgData name="Pritchett, Hallie" userId="S::hallie.pritchett@ndus.edu::b7cc64ab-fdee-45ec-b661-110c00bff54e" providerId="AD" clId="Web-{375D9D8D-CEFB-4248-9249-D4EC6972B0B0}"/>
    <pc:docChg chg="modSld">
      <pc:chgData name="Pritchett, Hallie" userId="S::hallie.pritchett@ndus.edu::b7cc64ab-fdee-45ec-b661-110c00bff54e" providerId="AD" clId="Web-{375D9D8D-CEFB-4248-9249-D4EC6972B0B0}" dt="2022-03-02T20:45:41.439" v="183" actId="1076"/>
      <pc:docMkLst>
        <pc:docMk/>
      </pc:docMkLst>
      <pc:sldChg chg="modSp">
        <pc:chgData name="Pritchett, Hallie" userId="S::hallie.pritchett@ndus.edu::b7cc64ab-fdee-45ec-b661-110c00bff54e" providerId="AD" clId="Web-{375D9D8D-CEFB-4248-9249-D4EC6972B0B0}" dt="2022-03-02T20:45:41.439" v="183" actId="1076"/>
        <pc:sldMkLst>
          <pc:docMk/>
          <pc:sldMk cId="47603787" sldId="260"/>
        </pc:sldMkLst>
        <pc:spChg chg="mod">
          <ac:chgData name="Pritchett, Hallie" userId="S::hallie.pritchett@ndus.edu::b7cc64ab-fdee-45ec-b661-110c00bff54e" providerId="AD" clId="Web-{375D9D8D-CEFB-4248-9249-D4EC6972B0B0}" dt="2022-03-02T20:29:25.398" v="65" actId="20577"/>
          <ac:spMkLst>
            <pc:docMk/>
            <pc:sldMk cId="47603787" sldId="260"/>
            <ac:spMk id="2" creationId="{53B15C94-BB17-49A0-9962-17E36063C463}"/>
          </ac:spMkLst>
        </pc:spChg>
        <pc:spChg chg="mod">
          <ac:chgData name="Pritchett, Hallie" userId="S::hallie.pritchett@ndus.edu::b7cc64ab-fdee-45ec-b661-110c00bff54e" providerId="AD" clId="Web-{375D9D8D-CEFB-4248-9249-D4EC6972B0B0}" dt="2022-03-02T20:45:41.439" v="183" actId="1076"/>
          <ac:spMkLst>
            <pc:docMk/>
            <pc:sldMk cId="47603787" sldId="260"/>
            <ac:spMk id="3" creationId="{7AE97369-FADE-4233-AC4D-9199CAA837D2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5:37.095" v="182" actId="1076"/>
        <pc:sldMkLst>
          <pc:docMk/>
          <pc:sldMk cId="564514632" sldId="261"/>
        </pc:sldMkLst>
        <pc:spChg chg="mod">
          <ac:chgData name="Pritchett, Hallie" userId="S::hallie.pritchett@ndus.edu::b7cc64ab-fdee-45ec-b661-110c00bff54e" providerId="AD" clId="Web-{375D9D8D-CEFB-4248-9249-D4EC6972B0B0}" dt="2022-03-02T20:24:47.119" v="6" actId="20577"/>
          <ac:spMkLst>
            <pc:docMk/>
            <pc:sldMk cId="564514632" sldId="261"/>
            <ac:spMk id="2" creationId="{3C28422C-24A3-4F35-B9C1-AA5955223F37}"/>
          </ac:spMkLst>
        </pc:spChg>
        <pc:spChg chg="mod">
          <ac:chgData name="Pritchett, Hallie" userId="S::hallie.pritchett@ndus.edu::b7cc64ab-fdee-45ec-b661-110c00bff54e" providerId="AD" clId="Web-{375D9D8D-CEFB-4248-9249-D4EC6972B0B0}" dt="2022-03-02T20:45:37.095" v="182" actId="1076"/>
          <ac:spMkLst>
            <pc:docMk/>
            <pc:sldMk cId="564514632" sldId="261"/>
            <ac:spMk id="3" creationId="{E49B51FB-6510-4A5E-8A4F-D7646981B44C}"/>
          </ac:spMkLst>
        </pc:spChg>
      </pc:sldChg>
      <pc:sldChg chg="addSp modSp mod modClrScheme chgLayout">
        <pc:chgData name="Pritchett, Hallie" userId="S::hallie.pritchett@ndus.edu::b7cc64ab-fdee-45ec-b661-110c00bff54e" providerId="AD" clId="Web-{375D9D8D-CEFB-4248-9249-D4EC6972B0B0}" dt="2022-03-02T20:36:41.958" v="143"/>
        <pc:sldMkLst>
          <pc:docMk/>
          <pc:sldMk cId="3103804548" sldId="262"/>
        </pc:sldMkLst>
        <pc:spChg chg="mod ord">
          <ac:chgData name="Pritchett, Hallie" userId="S::hallie.pritchett@ndus.edu::b7cc64ab-fdee-45ec-b661-110c00bff54e" providerId="AD" clId="Web-{375D9D8D-CEFB-4248-9249-D4EC6972B0B0}" dt="2022-03-02T20:32:21.944" v="85"/>
          <ac:spMkLst>
            <pc:docMk/>
            <pc:sldMk cId="3103804548" sldId="262"/>
            <ac:spMk id="2" creationId="{F3CD5753-76AA-4CB2-A11D-53E9F867D0AF}"/>
          </ac:spMkLst>
        </pc:spChg>
        <pc:spChg chg="mod ord">
          <ac:chgData name="Pritchett, Hallie" userId="S::hallie.pritchett@ndus.edu::b7cc64ab-fdee-45ec-b661-110c00bff54e" providerId="AD" clId="Web-{375D9D8D-CEFB-4248-9249-D4EC6972B0B0}" dt="2022-03-02T20:36:22.411" v="140"/>
          <ac:spMkLst>
            <pc:docMk/>
            <pc:sldMk cId="3103804548" sldId="262"/>
            <ac:spMk id="3" creationId="{75F9C371-6C8D-40C3-B4EA-2A096C338C4A}"/>
          </ac:spMkLst>
        </pc:spChg>
        <pc:spChg chg="add mod ord">
          <ac:chgData name="Pritchett, Hallie" userId="S::hallie.pritchett@ndus.edu::b7cc64ab-fdee-45ec-b661-110c00bff54e" providerId="AD" clId="Web-{375D9D8D-CEFB-4248-9249-D4EC6972B0B0}" dt="2022-03-02T20:36:41.958" v="143"/>
          <ac:spMkLst>
            <pc:docMk/>
            <pc:sldMk cId="3103804548" sldId="262"/>
            <ac:spMk id="4" creationId="{E7A412E6-31F4-4508-A53F-15C48D5FF2D7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4:04.862" v="179" actId="14100"/>
        <pc:sldMkLst>
          <pc:docMk/>
          <pc:sldMk cId="1737752419" sldId="263"/>
        </pc:sldMkLst>
        <pc:spChg chg="mod">
          <ac:chgData name="Pritchett, Hallie" userId="S::hallie.pritchett@ndus.edu::b7cc64ab-fdee-45ec-b661-110c00bff54e" providerId="AD" clId="Web-{375D9D8D-CEFB-4248-9249-D4EC6972B0B0}" dt="2022-03-02T20:44:04.862" v="179" actId="14100"/>
          <ac:spMkLst>
            <pc:docMk/>
            <pc:sldMk cId="1737752419" sldId="263"/>
            <ac:spMk id="3" creationId="{7C8379D8-56DE-4FCE-9073-61610FF71CBA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0:25.691" v="160" actId="20577"/>
        <pc:sldMkLst>
          <pc:docMk/>
          <pc:sldMk cId="2195388320" sldId="264"/>
        </pc:sldMkLst>
        <pc:spChg chg="mod">
          <ac:chgData name="Pritchett, Hallie" userId="S::hallie.pritchett@ndus.edu::b7cc64ab-fdee-45ec-b661-110c00bff54e" providerId="AD" clId="Web-{375D9D8D-CEFB-4248-9249-D4EC6972B0B0}" dt="2022-03-02T20:40:25.691" v="160" actId="20577"/>
          <ac:spMkLst>
            <pc:docMk/>
            <pc:sldMk cId="2195388320" sldId="264"/>
            <ac:spMk id="3" creationId="{965E759F-DBBA-4F59-807F-68D2E6D40F7C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25:57.649" v="21" actId="20577"/>
        <pc:sldMkLst>
          <pc:docMk/>
          <pc:sldMk cId="3300007448" sldId="265"/>
        </pc:sldMkLst>
        <pc:spChg chg="mod">
          <ac:chgData name="Pritchett, Hallie" userId="S::hallie.pritchett@ndus.edu::b7cc64ab-fdee-45ec-b661-110c00bff54e" providerId="AD" clId="Web-{375D9D8D-CEFB-4248-9249-D4EC6972B0B0}" dt="2022-03-02T20:25:57.649" v="21" actId="20577"/>
          <ac:spMkLst>
            <pc:docMk/>
            <pc:sldMk cId="3300007448" sldId="265"/>
            <ac:spMk id="2" creationId="{443707D2-D428-4876-8CDA-AE6B48D719CC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2:57.768" v="177" actId="20577"/>
        <pc:sldMkLst>
          <pc:docMk/>
          <pc:sldMk cId="2252172244" sldId="266"/>
        </pc:sldMkLst>
        <pc:spChg chg="mod">
          <ac:chgData name="Pritchett, Hallie" userId="S::hallie.pritchett@ndus.edu::b7cc64ab-fdee-45ec-b661-110c00bff54e" providerId="AD" clId="Web-{375D9D8D-CEFB-4248-9249-D4EC6972B0B0}" dt="2022-03-02T20:42:57.768" v="177" actId="20577"/>
          <ac:spMkLst>
            <pc:docMk/>
            <pc:sldMk cId="2252172244" sldId="266"/>
            <ac:spMk id="3" creationId="{92CA15FA-9A92-42B6-9C9F-DBBCF2D86C45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39:26.457" v="154" actId="1076"/>
        <pc:sldMkLst>
          <pc:docMk/>
          <pc:sldMk cId="3258205797" sldId="267"/>
        </pc:sldMkLst>
        <pc:spChg chg="mod">
          <ac:chgData name="Pritchett, Hallie" userId="S::hallie.pritchett@ndus.edu::b7cc64ab-fdee-45ec-b661-110c00bff54e" providerId="AD" clId="Web-{375D9D8D-CEFB-4248-9249-D4EC6972B0B0}" dt="2022-03-02T20:39:26.457" v="154" actId="1076"/>
          <ac:spMkLst>
            <pc:docMk/>
            <pc:sldMk cId="3258205797" sldId="267"/>
            <ac:spMk id="3" creationId="{20611DD7-A599-4AAB-9AF1-37D78335FBBD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3:57.643" v="178" actId="14100"/>
        <pc:sldMkLst>
          <pc:docMk/>
          <pc:sldMk cId="3079439078" sldId="268"/>
        </pc:sldMkLst>
        <pc:spChg chg="mod">
          <ac:chgData name="Pritchett, Hallie" userId="S::hallie.pritchett@ndus.edu::b7cc64ab-fdee-45ec-b661-110c00bff54e" providerId="AD" clId="Web-{375D9D8D-CEFB-4248-9249-D4EC6972B0B0}" dt="2022-03-02T20:23:54.775" v="1" actId="20577"/>
          <ac:spMkLst>
            <pc:docMk/>
            <pc:sldMk cId="3079439078" sldId="268"/>
            <ac:spMk id="2" creationId="{F0055D72-8E6A-40FF-B58F-DF5EB95AE88F}"/>
          </ac:spMkLst>
        </pc:spChg>
        <pc:spChg chg="mod">
          <ac:chgData name="Pritchett, Hallie" userId="S::hallie.pritchett@ndus.edu::b7cc64ab-fdee-45ec-b661-110c00bff54e" providerId="AD" clId="Web-{375D9D8D-CEFB-4248-9249-D4EC6972B0B0}" dt="2022-03-02T20:43:57.643" v="178" actId="14100"/>
          <ac:spMkLst>
            <pc:docMk/>
            <pc:sldMk cId="3079439078" sldId="268"/>
            <ac:spMk id="3" creationId="{E7A55B17-0E59-4D67-8175-806052C77225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23:34.869" v="0" actId="20577"/>
        <pc:sldMkLst>
          <pc:docMk/>
          <pc:sldMk cId="2960988214" sldId="269"/>
        </pc:sldMkLst>
        <pc:spChg chg="mod">
          <ac:chgData name="Pritchett, Hallie" userId="S::hallie.pritchett@ndus.edu::b7cc64ab-fdee-45ec-b661-110c00bff54e" providerId="AD" clId="Web-{375D9D8D-CEFB-4248-9249-D4EC6972B0B0}" dt="2022-03-02T20:23:34.869" v="0" actId="20577"/>
          <ac:spMkLst>
            <pc:docMk/>
            <pc:sldMk cId="2960988214" sldId="269"/>
            <ac:spMk id="2" creationId="{ED2851E8-8510-4C2C-BB1E-19C43E3A62B3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39:49.926" v="157" actId="20577"/>
        <pc:sldMkLst>
          <pc:docMk/>
          <pc:sldMk cId="3632129823" sldId="271"/>
        </pc:sldMkLst>
        <pc:spChg chg="mod">
          <ac:chgData name="Pritchett, Hallie" userId="S::hallie.pritchett@ndus.edu::b7cc64ab-fdee-45ec-b661-110c00bff54e" providerId="AD" clId="Web-{375D9D8D-CEFB-4248-9249-D4EC6972B0B0}" dt="2022-03-02T20:37:32.661" v="148" actId="20577"/>
          <ac:spMkLst>
            <pc:docMk/>
            <pc:sldMk cId="3632129823" sldId="271"/>
            <ac:spMk id="2" creationId="{55C63545-4DB4-4D90-A1EB-F97EAE69EA56}"/>
          </ac:spMkLst>
        </pc:spChg>
        <pc:spChg chg="mod">
          <ac:chgData name="Pritchett, Hallie" userId="S::hallie.pritchett@ndus.edu::b7cc64ab-fdee-45ec-b661-110c00bff54e" providerId="AD" clId="Web-{375D9D8D-CEFB-4248-9249-D4EC6972B0B0}" dt="2022-03-02T20:39:49.926" v="157" actId="20577"/>
          <ac:spMkLst>
            <pc:docMk/>
            <pc:sldMk cId="3632129823" sldId="271"/>
            <ac:spMk id="3" creationId="{4E212009-46AF-4F5C-B3A7-95DCCC9184BA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1:35.253" v="166" actId="1076"/>
        <pc:sldMkLst>
          <pc:docMk/>
          <pc:sldMk cId="3003896703" sldId="272"/>
        </pc:sldMkLst>
        <pc:spChg chg="mod">
          <ac:chgData name="Pritchett, Hallie" userId="S::hallie.pritchett@ndus.edu::b7cc64ab-fdee-45ec-b661-110c00bff54e" providerId="AD" clId="Web-{375D9D8D-CEFB-4248-9249-D4EC6972B0B0}" dt="2022-03-02T20:41:35.253" v="166" actId="1076"/>
          <ac:spMkLst>
            <pc:docMk/>
            <pc:sldMk cId="3003896703" sldId="272"/>
            <ac:spMk id="3" creationId="{965E759F-DBBA-4F59-807F-68D2E6D40F7C}"/>
          </ac:spMkLst>
        </pc:spChg>
      </pc:sldChg>
      <pc:sldChg chg="modSp">
        <pc:chgData name="Pritchett, Hallie" userId="S::hallie.pritchett@ndus.edu::b7cc64ab-fdee-45ec-b661-110c00bff54e" providerId="AD" clId="Web-{375D9D8D-CEFB-4248-9249-D4EC6972B0B0}" dt="2022-03-02T20:41:29.675" v="165" actId="1076"/>
        <pc:sldMkLst>
          <pc:docMk/>
          <pc:sldMk cId="2038987829" sldId="273"/>
        </pc:sldMkLst>
        <pc:spChg chg="mod">
          <ac:chgData name="Pritchett, Hallie" userId="S::hallie.pritchett@ndus.edu::b7cc64ab-fdee-45ec-b661-110c00bff54e" providerId="AD" clId="Web-{375D9D8D-CEFB-4248-9249-D4EC6972B0B0}" dt="2022-03-02T20:41:29.675" v="165" actId="1076"/>
          <ac:spMkLst>
            <pc:docMk/>
            <pc:sldMk cId="2038987829" sldId="273"/>
            <ac:spMk id="3" creationId="{965E759F-DBBA-4F59-807F-68D2E6D40F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">
    <p:bg>
      <p:bgPr>
        <a:solidFill>
          <a:schemeClr val="bg1">
            <a:alpha val="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45699484-2368-4F0E-9543-519D24118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5CE8E4A-8CFC-412B-AD29-FC1BE8DF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943225"/>
            <a:ext cx="7366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46401513-2779-48FF-B8F1-5C4E21F99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953125"/>
            <a:ext cx="7526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6D84A-6E78-424E-9A19-E8318838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5971-F28E-4367-9FC2-FA63FDB8812F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76CDDB-E4D5-4D7C-A8B9-5689192B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D997-D4C5-442F-ACA8-2F14427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E53E-F9CD-4AD1-94BA-1C2BC3EB2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79D9-FD0E-4D03-A8F6-41503D59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00E4-B05D-40AE-869B-048D3E80BC36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7280-EB10-4BA7-A5C2-F65F11EF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73540-1CF5-43E7-A300-11EB31E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C117-F0F1-4021-A6FA-0EF4B4BA0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0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6B09-C45B-409E-B517-B44CB35A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222D-AD75-4372-90A9-EBA6AD3B225A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FE9A3-FC79-4D73-B4B1-5303681B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A29B1-3D86-4995-8430-AFAC08D9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9F3B-8889-4B3B-ABB4-79987E0F7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een.template_graphics3.wmf">
            <a:extLst>
              <a:ext uri="{FF2B5EF4-FFF2-40B4-BE49-F238E27FC236}">
                <a16:creationId xmlns:a16="http://schemas.microsoft.com/office/drawing/2014/main" id="{704F890F-74E2-4839-911D-83F216C1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C552543E-1A4E-489E-BEA3-11539054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878138"/>
            <a:ext cx="7292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4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3863-8638-40B7-8264-C29EF126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A14F-7D5F-436B-A90B-BE16BA1E1B1E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0CF6-D4DF-43F3-A0C1-880132E9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93385-2B6E-4F2B-A63B-871424E5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30EF-2E9D-4C06-97E7-BE966FE78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7A9D-7CF2-4E92-AE9A-1DB9EFC0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63CF-0870-41A6-AB1D-4630C6297A2E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8391-CDDA-41C3-B1BF-E0F075B4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7631-EABD-4A66-ADAB-AC3E14BA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3C07-3F73-4932-A6CB-A1615696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A5BC-B02C-48C6-BB83-47DFB5B1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D8A6-E1D2-4323-99AE-A8A8D7A42EEB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6612-6DEA-41A2-9192-92DB6A1E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DE42-A118-4F43-87BA-062B42DD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9E8-66A6-4D0E-8C42-856FADD24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161ECE-91FE-4BAA-AC50-7F61A3DD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D713-3520-4F69-93C1-3136308615F5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88468-B529-4D26-A44B-9F60E7B8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7884D2-97F8-4173-B417-76ADE81B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C71B-0200-41A8-BBCC-1E5F2B4C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E2A6C9-3789-411C-A3E5-F8F13662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936F-EDC4-438C-A7E8-ADC0F551F6EC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B8021E-C357-4E1B-B7FC-935BD97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1400F-7FD2-47CC-A1A2-989BCC34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BA3D-5EA2-4668-99A9-60D442618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59231B-3C48-40F5-B12A-A9482D05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FCF2-9C66-4321-8C3E-81EFFDB3F1A3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6CB83E-9881-4A81-A1F3-E953721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68F25-0755-42CD-A035-1B983132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630B-454E-4661-A2A7-FBE455AC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7A48AE-CE77-4C14-AA96-1110014A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ABFC-CE4A-4621-914D-B814FD602E2A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342307-A1A2-4043-847D-732693BC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E682C-E5B1-480B-A3D5-23458890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5D4F-2E6C-4E2B-B09B-3CEF5ED2E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52AA3F-AAB8-4B86-B877-07D99F17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07F3-0B22-49B9-9B49-8FA3EE306EC7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A13969-1C66-4762-8590-96E56147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65D6D-49B9-4A32-8D68-90FAA16E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3E0F-A75C-476E-AC1B-429ED6A0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A1F5C8-A760-4B53-93C4-34370E70F8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2DB21E-2C6E-4A70-9FEF-F7D14AC649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6E435-E23E-42A5-BA58-C130CAAA6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403E6D-260A-4CFE-BFDE-48143BA68849}" type="datetime1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56A1-AE27-45CF-B766-4A158988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AE0C-AE58-438D-8E09-69B514F58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493BC7-9B27-4335-92A0-6A6527F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white.slide.wmf">
            <a:extLst>
              <a:ext uri="{FF2B5EF4-FFF2-40B4-BE49-F238E27FC236}">
                <a16:creationId xmlns:a16="http://schemas.microsoft.com/office/drawing/2014/main" id="{A92BABE1-37F0-40A8-8051-DF8047BD21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35688"/>
            <a:ext cx="2514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2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5643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84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66102BD-9966-49C6-839E-EBF4AF2C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340080"/>
            <a:ext cx="8429444" cy="41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422C-24A3-4F35-B9C1-AA595522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Takeaways from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51FB-6510-4A5E-8A4F-D7646981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Any changes are going to take buy-in, TIME, and money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Shared services would need input from ALL of campus vs. solely academic areas 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This work really can’t be completed without </a:t>
            </a:r>
            <a:br>
              <a:rPr lang="en-US" sz="2800" dirty="0">
                <a:ea typeface="ＭＳ Ｐゴシック"/>
              </a:rPr>
            </a:br>
            <a:r>
              <a:rPr lang="en-US" sz="2800" dirty="0">
                <a:ea typeface="ＭＳ Ｐゴシック"/>
              </a:rPr>
              <a:t>other committee work being done first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There seem to be MANY opportunities for improvement without adopting a shared services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5753-76AA-4CB2-A11D-53E9F867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Themes from the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C371-6C8D-40C3-B4EA-2A096C338C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ea typeface="ＭＳ Ｐゴシック"/>
              </a:rPr>
              <a:t>HR</a:t>
            </a:r>
          </a:p>
          <a:p>
            <a:pPr lvl="1"/>
            <a:r>
              <a:rPr lang="en-US" sz="1800" dirty="0">
                <a:ea typeface="ＭＳ Ｐゴシック"/>
              </a:rPr>
              <a:t>HRMS/hiring process is cumbersome </a:t>
            </a:r>
            <a:endParaRPr lang="en-US" sz="1800" dirty="0"/>
          </a:p>
          <a:p>
            <a:pPr lvl="1"/>
            <a:r>
              <a:rPr lang="en-US" sz="1800" dirty="0">
                <a:ea typeface="ＭＳ Ｐゴシック"/>
              </a:rPr>
              <a:t>Performance reviews</a:t>
            </a:r>
          </a:p>
          <a:p>
            <a:r>
              <a:rPr lang="en-US" sz="2000" dirty="0">
                <a:ea typeface="ＭＳ Ｐゴシック"/>
              </a:rPr>
              <a:t>DocuSign</a:t>
            </a:r>
          </a:p>
          <a:p>
            <a:pPr lvl="1"/>
            <a:r>
              <a:rPr lang="en-US" sz="1800" dirty="0">
                <a:ea typeface="ＭＳ Ｐゴシック"/>
              </a:rPr>
              <a:t>Has improved efficiencies, but...</a:t>
            </a:r>
            <a:endParaRPr lang="en-US" sz="1800" dirty="0"/>
          </a:p>
          <a:p>
            <a:pPr lvl="1"/>
            <a:r>
              <a:rPr lang="en-US" sz="1800" dirty="0">
                <a:ea typeface="ＭＳ Ｐゴシック"/>
              </a:rPr>
              <a:t>Not being able to edit or send back is limiting and creates duplication of effort</a:t>
            </a:r>
          </a:p>
          <a:p>
            <a:r>
              <a:rPr lang="en-US" sz="2000" dirty="0" err="1">
                <a:ea typeface="ＭＳ Ｐゴシック"/>
              </a:rPr>
              <a:t>Novelution</a:t>
            </a:r>
            <a:endParaRPr lang="en-US" sz="2000" dirty="0" err="1"/>
          </a:p>
          <a:p>
            <a:pPr lvl="1"/>
            <a:r>
              <a:rPr lang="en-US" sz="1800" dirty="0">
                <a:ea typeface="ＭＳ Ｐゴシック"/>
              </a:rPr>
              <a:t>Has dramatically improved grant and IRB processes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412E6-31F4-4508-A53F-15C48D5FF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0653" cy="4525963"/>
          </a:xfrm>
        </p:spPr>
        <p:txBody>
          <a:bodyPr/>
          <a:lstStyle/>
          <a:p>
            <a:r>
              <a:rPr lang="en-US" sz="2000" dirty="0">
                <a:ea typeface="ＭＳ Ｐゴシック"/>
                <a:cs typeface="Arial"/>
              </a:rPr>
              <a:t>Systems working together</a:t>
            </a:r>
          </a:p>
          <a:p>
            <a:pPr lvl="1"/>
            <a:r>
              <a:rPr lang="en-US" sz="1800" dirty="0">
                <a:ea typeface="ＭＳ Ｐゴシック"/>
                <a:cs typeface="Arial"/>
              </a:rPr>
              <a:t>Perceptive Content, DocuSign, etc.</a:t>
            </a:r>
            <a:endParaRPr lang="en-US" sz="1800" dirty="0">
              <a:ea typeface="ＭＳ Ｐゴシック"/>
              <a:cs typeface="+mn-lt"/>
            </a:endParaRPr>
          </a:p>
          <a:p>
            <a:r>
              <a:rPr lang="en-US" sz="2000" dirty="0">
                <a:ea typeface="ＭＳ Ｐゴシック"/>
                <a:cs typeface="Arial"/>
              </a:rPr>
              <a:t>Records Retention</a:t>
            </a:r>
          </a:p>
          <a:p>
            <a:pPr lvl="1"/>
            <a:r>
              <a:rPr lang="en-US" sz="1800" dirty="0">
                <a:ea typeface="ＭＳ Ｐゴシック"/>
                <a:cs typeface="Arial"/>
              </a:rPr>
              <a:t>and Perceptive Content</a:t>
            </a:r>
            <a:endParaRPr lang="en-US" sz="1800" dirty="0">
              <a:ea typeface="ＭＳ Ｐゴシック"/>
              <a:cs typeface="+mn-lt"/>
            </a:endParaRPr>
          </a:p>
          <a:p>
            <a:r>
              <a:rPr lang="en-US" sz="2000" dirty="0">
                <a:ea typeface="ＭＳ Ｐゴシック"/>
                <a:cs typeface="Arial"/>
              </a:rPr>
              <a:t>Intranet</a:t>
            </a:r>
            <a:endParaRPr lang="en-US" sz="2000" dirty="0">
              <a:ea typeface="ＭＳ Ｐゴシック"/>
              <a:cs typeface="+mn-lt"/>
            </a:endParaRPr>
          </a:p>
          <a:p>
            <a:r>
              <a:rPr lang="en-US" sz="2000" dirty="0">
                <a:ea typeface="ＭＳ Ｐゴシック"/>
                <a:cs typeface="Arial"/>
              </a:rPr>
              <a:t>TYP03 - content management for website </a:t>
            </a:r>
          </a:p>
          <a:p>
            <a:pPr lvl="1"/>
            <a:r>
              <a:rPr lang="en-US" sz="1600" dirty="0">
                <a:ea typeface="ＭＳ Ｐゴシック"/>
                <a:cs typeface="Arial"/>
              </a:rPr>
              <a:t>maybe more resources needed</a:t>
            </a:r>
            <a:endParaRPr lang="en-US" sz="1600" dirty="0"/>
          </a:p>
          <a:p>
            <a:r>
              <a:rPr lang="en-US" sz="2000" dirty="0">
                <a:ea typeface="ＭＳ Ｐゴシック"/>
                <a:cs typeface="Arial"/>
              </a:rPr>
              <a:t>Track Training System</a:t>
            </a:r>
          </a:p>
          <a:p>
            <a:pPr lvl="1"/>
            <a:r>
              <a:rPr lang="en-US" sz="1800" dirty="0">
                <a:ea typeface="ＭＳ Ｐゴシック"/>
                <a:cs typeface="Arial"/>
              </a:rPr>
              <a:t>including grad students and PTAs</a:t>
            </a:r>
            <a:endParaRPr lang="en-US" sz="1800" dirty="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80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5A35-067E-4093-846C-BDFE7687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404"/>
            <a:ext cx="8229600" cy="1193476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Recommendations for Consideration</a:t>
            </a:r>
            <a:br>
              <a:rPr lang="en-US" dirty="0">
                <a:ea typeface="ＭＳ Ｐゴシック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15FA-9A92-42B6-9C9F-DBBCF2D8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633"/>
            <a:ext cx="8229600" cy="452596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Regardless of model, this is not a quick fix 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Need to identify goals and objectives for implementing shared services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Recommend starting with one area </a:t>
            </a:r>
            <a:endParaRPr lang="en-US" sz="2800" dirty="0"/>
          </a:p>
          <a:p>
            <a:pPr lvl="1">
              <a:spcBef>
                <a:spcPts val="1400"/>
              </a:spcBef>
              <a:spcAft>
                <a:spcPts val="600"/>
              </a:spcAft>
            </a:pPr>
            <a:r>
              <a:rPr lang="en-US" i="1" dirty="0">
                <a:ea typeface="ＭＳ Ｐゴシック"/>
              </a:rPr>
              <a:t>Chance to learn, pilot and then move to </a:t>
            </a:r>
            <a:br>
              <a:rPr lang="en-US" i="1" dirty="0">
                <a:ea typeface="ＭＳ Ｐゴシック"/>
              </a:rPr>
            </a:br>
            <a:r>
              <a:rPr lang="en-US" i="1" dirty="0">
                <a:ea typeface="ＭＳ Ｐゴシック"/>
              </a:rPr>
              <a:t>other areas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Leadership needs to pick area(s) of focus</a:t>
            </a:r>
            <a:r>
              <a:rPr lang="en-US" dirty="0">
                <a:ea typeface="ＭＳ Ｐゴシック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731D-BA99-4976-BF56-F36939D1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Conclusions and 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AFEF-793A-4863-98DA-BDC2B8A5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95778" cy="4525963"/>
          </a:xfrm>
        </p:spPr>
        <p:txBody>
          <a:bodyPr/>
          <a:lstStyle/>
          <a:p>
            <a:r>
              <a:rPr lang="en-US" sz="2000" dirty="0">
                <a:ea typeface="+mn-lt"/>
                <a:cs typeface="+mn-lt"/>
              </a:rPr>
              <a:t>Shared service models do not have to incur layoffs</a:t>
            </a:r>
            <a:endParaRPr lang="en-US" sz="2000" dirty="0"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Personnel cost savings can be had with natural attrition over time</a:t>
            </a:r>
            <a:endParaRPr lang="en-US" sz="2000" dirty="0"/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Not one size/type model fits all institutions </a:t>
            </a:r>
            <a:endParaRPr lang="en-US" sz="2000" dirty="0"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Different models depending on system needs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Unique implementations depending on system needs</a:t>
            </a:r>
            <a:endParaRPr lang="en-US" sz="2000" dirty="0"/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Many universities have moved to a shared service model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Variety of different models with successes and challenges to each</a:t>
            </a:r>
            <a:endParaRPr lang="en-US" sz="2000" dirty="0"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Evaluate other universities with shared services models</a:t>
            </a:r>
            <a:endParaRPr lang="en-US" sz="2000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26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07D2-D428-4876-8CDA-AE6B48D719CC}"/>
              </a:ext>
            </a:extLst>
          </p:cNvPr>
          <p:cNvSpPr txBox="1"/>
          <p:nvPr/>
        </p:nvSpPr>
        <p:spPr>
          <a:xfrm>
            <a:off x="1707179" y="2591043"/>
            <a:ext cx="57347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Arial"/>
                <a:ea typeface="ＭＳ Ｐゴシック"/>
                <a:cs typeface="Arial"/>
              </a:rPr>
              <a:t>Questions, Thoughts, Feedback?</a:t>
            </a:r>
            <a:endParaRPr lang="en-US" sz="4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00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51E8-8510-4C2C-BB1E-19C43E3A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Shared Services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FC63-B7A5-4DC0-B3AE-D71F6E623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332037"/>
            <a:ext cx="4038600" cy="4525963"/>
          </a:xfrm>
        </p:spPr>
        <p:txBody>
          <a:bodyPr/>
          <a:lstStyle/>
          <a:p>
            <a:r>
              <a:rPr lang="en-US" dirty="0"/>
              <a:t>Peggy Cossette</a:t>
            </a:r>
          </a:p>
          <a:p>
            <a:r>
              <a:rPr lang="en-US" dirty="0"/>
              <a:t>Mark Genkinger</a:t>
            </a:r>
          </a:p>
          <a:p>
            <a:r>
              <a:rPr lang="en-US" dirty="0"/>
              <a:t>Kay Hopkins	</a:t>
            </a:r>
          </a:p>
          <a:p>
            <a:r>
              <a:rPr lang="en-US" dirty="0"/>
              <a:t>Pamela Jo Johnson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A3033-47A7-40A2-8E8E-CBFB5EF6D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r>
              <a:rPr lang="en-US"/>
              <a:t>John McEvoy</a:t>
            </a:r>
          </a:p>
          <a:p>
            <a:r>
              <a:rPr lang="en-US"/>
              <a:t>Hallie Pritchett</a:t>
            </a:r>
          </a:p>
          <a:p>
            <a:r>
              <a:rPr lang="en-US"/>
              <a:t>Kimberly Wallin</a:t>
            </a:r>
          </a:p>
        </p:txBody>
      </p:sp>
    </p:spTree>
    <p:extLst>
      <p:ext uri="{BB962C8B-B14F-4D97-AF65-F5344CB8AC3E}">
        <p14:creationId xmlns:p14="http://schemas.microsoft.com/office/powerpoint/2010/main" val="296098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CB52-05B4-482C-83E5-C5571A5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Committee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259F-415A-43CE-B058-DE897F67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To identify efficiencies that can be realized by implementing shared services between colleges, including accounting and academic support services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To make recommendations on potential structure, functions and other ideas in a shared services model for NDSU 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50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D7FEC98D-5F74-4F91-B00B-0EF27492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94" y="320455"/>
            <a:ext cx="9223794" cy="53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4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3C51-3911-42B9-BB56-36C865A9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Shared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1DD7-A599-4AAB-9AF1-37D78335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489"/>
            <a:ext cx="8229600" cy="452596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It is a business model that enables resources to be leveraged across the university resulting in lower costs with agreed upon customer-service levels</a:t>
            </a:r>
            <a:endParaRPr lang="en-US" dirty="0">
              <a:ea typeface="ＭＳ Ｐゴシック"/>
            </a:endParaRP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 dirty="0">
                <a:ea typeface="ＭＳ Ｐゴシック"/>
              </a:rPr>
              <a:t>Built upon gaining efficiencies with people, processes, and the use of technology through continuous improvement methodology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2800" dirty="0">
                <a:ea typeface="ＭＳ Ｐゴシック"/>
              </a:rPr>
              <a:t>Focused on service and accountability for their customers</a:t>
            </a:r>
          </a:p>
        </p:txBody>
      </p:sp>
    </p:spTree>
    <p:extLst>
      <p:ext uri="{BB962C8B-B14F-4D97-AF65-F5344CB8AC3E}">
        <p14:creationId xmlns:p14="http://schemas.microsoft.com/office/powerpoint/2010/main" val="32582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93C3-4575-4295-BD88-08E4495B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University Shared Service Models in 2016</a:t>
            </a:r>
            <a:endParaRPr lang="en-US"/>
          </a:p>
        </p:txBody>
      </p:sp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A89B6C8-38D9-4695-ADDD-C4733148D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1662"/>
            <a:ext cx="8229600" cy="44977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77906-BBD7-4572-B124-29D566185DA5}"/>
              </a:ext>
            </a:extLst>
          </p:cNvPr>
          <p:cNvSpPr txBox="1"/>
          <p:nvPr/>
        </p:nvSpPr>
        <p:spPr>
          <a:xfrm>
            <a:off x="640393" y="153287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(not an exhaustive list)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5D72-8E6A-40FF-B58F-DF5EB95AE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655"/>
            <a:ext cx="7772400" cy="1766658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Most Common Areas for Shared Service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55B17-0E59-4D67-8175-806052C77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306" y="1864313"/>
            <a:ext cx="5649029" cy="466299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Finance and Accounting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Human Resources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Information Technology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3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3545-4DB4-4D90-A1EB-F97EAE69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Success Keys for 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Shared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2009-46AF-4F5C-B3A7-95DCCC91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623"/>
            <a:ext cx="8229600" cy="452596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Leadership support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Clear attainable goals and objectives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Firm boundaries &amp; flexible implementation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Transition support 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/>
              <a:t>Communications &amp;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63212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5C94-BB17-49A0-9962-17E36063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Did We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7369-FADE-4233-AC4D-9199CAA8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475"/>
            <a:ext cx="8229600" cy="4525963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Surveyed staff working in academic support areas </a:t>
            </a:r>
            <a:endParaRPr lang="en-US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Looked for possible areas for future exploration </a:t>
            </a:r>
            <a:endParaRPr lang="en-US" sz="2800" dirty="0"/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Reviewed current structure of staff assigned to these tasks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en-US" sz="2800" dirty="0">
                <a:ea typeface="ＭＳ Ｐゴシック"/>
              </a:rPr>
              <a:t>Focused on efficiencies, waste reduction, processes, communication, training opportunities, and retention efforts</a:t>
            </a:r>
          </a:p>
        </p:txBody>
      </p:sp>
    </p:spTree>
    <p:extLst>
      <p:ext uri="{BB962C8B-B14F-4D97-AF65-F5344CB8AC3E}">
        <p14:creationId xmlns:p14="http://schemas.microsoft.com/office/powerpoint/2010/main" val="47603787"/>
      </p:ext>
    </p:extLst>
  </p:cSld>
  <p:clrMapOvr>
    <a:masterClrMapping/>
  </p:clrMapOvr>
</p:sld>
</file>

<file path=ppt/theme/theme1.xml><?xml version="1.0" encoding="utf-8"?>
<a:theme xmlns:a="http://schemas.openxmlformats.org/drawingml/2006/main" name="ndsu-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dsu-template2" id="{40D815BC-64D9-DE4E-96F3-1443C97BD611}" vid="{14A8AD4F-86C7-DB4B-AD29-EEFCCC11BF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F46E8244FE14F969B5EFAEF89EF93" ma:contentTypeVersion="2" ma:contentTypeDescription="Create a new document." ma:contentTypeScope="" ma:versionID="476afc2b45a9d0eb5d33078e6cd54748">
  <xsd:schema xmlns:xsd="http://www.w3.org/2001/XMLSchema" xmlns:xs="http://www.w3.org/2001/XMLSchema" xmlns:p="http://schemas.microsoft.com/office/2006/metadata/properties" xmlns:ns2="32f24017-d274-4185-bba0-49966d9c5fdd" targetNamespace="http://schemas.microsoft.com/office/2006/metadata/properties" ma:root="true" ma:fieldsID="5cc114c9de1b53142f32d00510baed9a" ns2:_="">
    <xsd:import namespace="32f24017-d274-4185-bba0-49966d9c5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24017-d274-4185-bba0-49966d9c5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64631F-D331-4FC8-9215-1EA0868462C6}">
  <ds:schemaRefs>
    <ds:schemaRef ds:uri="c084f523-cb23-41e2-87aa-26bb71f808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7126A4-9D3E-49F8-A152-9D18AF457FC8}">
  <ds:schemaRefs>
    <ds:schemaRef ds:uri="32f24017-d274-4185-bba0-49966d9c5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830CA9-5983-458B-8124-1F8B921731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ndsu-template2</Template>
  <TotalTime>8</TotalTime>
  <Words>497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ndsu-template1</vt:lpstr>
      <vt:lpstr>PowerPoint Presentation</vt:lpstr>
      <vt:lpstr>Shared Services Working Group</vt:lpstr>
      <vt:lpstr>Committee Charge</vt:lpstr>
      <vt:lpstr>PowerPoint Presentation</vt:lpstr>
      <vt:lpstr>What is Shared Services?</vt:lpstr>
      <vt:lpstr>University Shared Service Models in 2016</vt:lpstr>
      <vt:lpstr>Most Common Areas for Shared Service Models</vt:lpstr>
      <vt:lpstr>Success Keys for  Shared Services</vt:lpstr>
      <vt:lpstr>What Did We Do?</vt:lpstr>
      <vt:lpstr>PowerPoint Presentation</vt:lpstr>
      <vt:lpstr>Takeaways from the Survey</vt:lpstr>
      <vt:lpstr> Themes from the Survey</vt:lpstr>
      <vt:lpstr>Recommendations for Consideration </vt:lpstr>
      <vt:lpstr>Conclusions and Next Steps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Kay</dc:creator>
  <cp:lastModifiedBy>Mark Genkinger</cp:lastModifiedBy>
  <cp:revision>314</cp:revision>
  <dcterms:created xsi:type="dcterms:W3CDTF">2022-02-17T19:09:37Z</dcterms:created>
  <dcterms:modified xsi:type="dcterms:W3CDTF">2022-03-03T13:30:32Z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0x0101003F4F46E8244FE14F969B5EFAEF89EF93</vt:lpwstr>
  </property>
</Properties>
</file>