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73152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kinson, Amanda" userId="973e0917-743b-4f84-9c87-39c361366a8e" providerId="ADAL" clId="{5498F6FC-7374-4A7F-8789-DFDAE08B4455}"/>
    <pc:docChg chg="undo custSel addSld delSld modSld">
      <pc:chgData name="Wilkinson, Amanda" userId="973e0917-743b-4f84-9c87-39c361366a8e" providerId="ADAL" clId="{5498F6FC-7374-4A7F-8789-DFDAE08B4455}" dt="2022-12-12T17:19:13.844" v="1949" actId="2696"/>
      <pc:docMkLst>
        <pc:docMk/>
      </pc:docMkLst>
      <pc:sldChg chg="addSp delSp modSp mod">
        <pc:chgData name="Wilkinson, Amanda" userId="973e0917-743b-4f84-9c87-39c361366a8e" providerId="ADAL" clId="{5498F6FC-7374-4A7F-8789-DFDAE08B4455}" dt="2022-12-07T15:39:11.639" v="77" actId="1035"/>
        <pc:sldMkLst>
          <pc:docMk/>
          <pc:sldMk cId="697360529" sldId="256"/>
        </pc:sldMkLst>
        <pc:spChg chg="mod">
          <ac:chgData name="Wilkinson, Amanda" userId="973e0917-743b-4f84-9c87-39c361366a8e" providerId="ADAL" clId="{5498F6FC-7374-4A7F-8789-DFDAE08B4455}" dt="2022-12-07T15:34:37.202" v="12" actId="1076"/>
          <ac:spMkLst>
            <pc:docMk/>
            <pc:sldMk cId="697360529" sldId="256"/>
            <ac:spMk id="5" creationId="{0D81E5D2-2474-4B62-B9B0-99C310AAD8A9}"/>
          </ac:spMkLst>
        </pc:spChg>
        <pc:spChg chg="add mod">
          <ac:chgData name="Wilkinson, Amanda" userId="973e0917-743b-4f84-9c87-39c361366a8e" providerId="ADAL" clId="{5498F6FC-7374-4A7F-8789-DFDAE08B4455}" dt="2022-12-07T15:36:48.534" v="51" actId="1076"/>
          <ac:spMkLst>
            <pc:docMk/>
            <pc:sldMk cId="697360529" sldId="256"/>
            <ac:spMk id="6" creationId="{3B21B846-4DE9-45A9-A92C-6A5F5F019C47}"/>
          </ac:spMkLst>
        </pc:spChg>
        <pc:spChg chg="add mod">
          <ac:chgData name="Wilkinson, Amanda" userId="973e0917-743b-4f84-9c87-39c361366a8e" providerId="ADAL" clId="{5498F6FC-7374-4A7F-8789-DFDAE08B4455}" dt="2022-12-07T15:36:51.438" v="52" actId="1076"/>
          <ac:spMkLst>
            <pc:docMk/>
            <pc:sldMk cId="697360529" sldId="256"/>
            <ac:spMk id="7" creationId="{A5CA7424-8983-41F1-AEC2-33EDF2E3EB54}"/>
          </ac:spMkLst>
        </pc:spChg>
        <pc:spChg chg="add mod">
          <ac:chgData name="Wilkinson, Amanda" userId="973e0917-743b-4f84-9c87-39c361366a8e" providerId="ADAL" clId="{5498F6FC-7374-4A7F-8789-DFDAE08B4455}" dt="2022-12-07T15:36:57.462" v="54" actId="1076"/>
          <ac:spMkLst>
            <pc:docMk/>
            <pc:sldMk cId="697360529" sldId="256"/>
            <ac:spMk id="10" creationId="{AB1A9CDF-005B-44BA-A097-3CBB4012E829}"/>
          </ac:spMkLst>
        </pc:spChg>
        <pc:spChg chg="add mod">
          <ac:chgData name="Wilkinson, Amanda" userId="973e0917-743b-4f84-9c87-39c361366a8e" providerId="ADAL" clId="{5498F6FC-7374-4A7F-8789-DFDAE08B4455}" dt="2022-12-07T15:37:18.834" v="60" actId="1076"/>
          <ac:spMkLst>
            <pc:docMk/>
            <pc:sldMk cId="697360529" sldId="256"/>
            <ac:spMk id="13" creationId="{46BED460-BCC9-48B8-A67A-85CD8C272827}"/>
          </ac:spMkLst>
        </pc:spChg>
        <pc:spChg chg="add mod ord">
          <ac:chgData name="Wilkinson, Amanda" userId="973e0917-743b-4f84-9c87-39c361366a8e" providerId="ADAL" clId="{5498F6FC-7374-4A7F-8789-DFDAE08B4455}" dt="2022-12-07T15:39:11.639" v="77" actId="1035"/>
          <ac:spMkLst>
            <pc:docMk/>
            <pc:sldMk cId="697360529" sldId="256"/>
            <ac:spMk id="16" creationId="{3118B876-2278-4D16-ABB1-1B1F6F68E58F}"/>
          </ac:spMkLst>
        </pc:spChg>
        <pc:picChg chg="add mod">
          <ac:chgData name="Wilkinson, Amanda" userId="973e0917-743b-4f84-9c87-39c361366a8e" providerId="ADAL" clId="{5498F6FC-7374-4A7F-8789-DFDAE08B4455}" dt="2022-12-07T15:36:54.725" v="53" actId="1076"/>
          <ac:picMkLst>
            <pc:docMk/>
            <pc:sldMk cId="697360529" sldId="256"/>
            <ac:picMk id="9" creationId="{9A40CBD1-528A-41D5-A43E-CD142E109303}"/>
          </ac:picMkLst>
        </pc:picChg>
        <pc:picChg chg="add mod">
          <ac:chgData name="Wilkinson, Amanda" userId="973e0917-743b-4f84-9c87-39c361366a8e" providerId="ADAL" clId="{5498F6FC-7374-4A7F-8789-DFDAE08B4455}" dt="2022-12-07T15:37:05.344" v="56" actId="1076"/>
          <ac:picMkLst>
            <pc:docMk/>
            <pc:sldMk cId="697360529" sldId="256"/>
            <ac:picMk id="12" creationId="{A282629C-6056-4148-B63D-3CD8A4E54B11}"/>
          </ac:picMkLst>
        </pc:picChg>
        <pc:picChg chg="add del mod">
          <ac:chgData name="Wilkinson, Amanda" userId="973e0917-743b-4f84-9c87-39c361366a8e" providerId="ADAL" clId="{5498F6FC-7374-4A7F-8789-DFDAE08B4455}" dt="2022-12-07T15:38:45.797" v="65" actId="478"/>
          <ac:picMkLst>
            <pc:docMk/>
            <pc:sldMk cId="697360529" sldId="256"/>
            <ac:picMk id="15" creationId="{246635E8-234B-40C1-B61C-D1BAED44F9FC}"/>
          </ac:picMkLst>
        </pc:picChg>
        <pc:picChg chg="add mod">
          <ac:chgData name="Wilkinson, Amanda" userId="973e0917-743b-4f84-9c87-39c361366a8e" providerId="ADAL" clId="{5498F6FC-7374-4A7F-8789-DFDAE08B4455}" dt="2022-12-07T15:38:53.764" v="69" actId="1076"/>
          <ac:picMkLst>
            <pc:docMk/>
            <pc:sldMk cId="697360529" sldId="256"/>
            <ac:picMk id="18" creationId="{FB5952BA-23B1-4CAA-9184-F543862509C7}"/>
          </ac:picMkLst>
        </pc:picChg>
      </pc:sldChg>
      <pc:sldChg chg="addSp delSp modSp new mod">
        <pc:chgData name="Wilkinson, Amanda" userId="973e0917-743b-4f84-9c87-39c361366a8e" providerId="ADAL" clId="{5498F6FC-7374-4A7F-8789-DFDAE08B4455}" dt="2022-12-12T17:10:34.785" v="1751" actId="20577"/>
        <pc:sldMkLst>
          <pc:docMk/>
          <pc:sldMk cId="2860555248" sldId="257"/>
        </pc:sldMkLst>
        <pc:spChg chg="del">
          <ac:chgData name="Wilkinson, Amanda" userId="973e0917-743b-4f84-9c87-39c361366a8e" providerId="ADAL" clId="{5498F6FC-7374-4A7F-8789-DFDAE08B4455}" dt="2022-12-07T15:39:26.375" v="79" actId="478"/>
          <ac:spMkLst>
            <pc:docMk/>
            <pc:sldMk cId="2860555248" sldId="257"/>
            <ac:spMk id="2" creationId="{13954577-E21B-42AF-8F94-0780B0313837}"/>
          </ac:spMkLst>
        </pc:spChg>
        <pc:spChg chg="del">
          <ac:chgData name="Wilkinson, Amanda" userId="973e0917-743b-4f84-9c87-39c361366a8e" providerId="ADAL" clId="{5498F6FC-7374-4A7F-8789-DFDAE08B4455}" dt="2022-12-07T15:39:27.824" v="80" actId="478"/>
          <ac:spMkLst>
            <pc:docMk/>
            <pc:sldMk cId="2860555248" sldId="257"/>
            <ac:spMk id="3" creationId="{7E05E5CF-E6A5-469A-93EA-C8D4FC7D40A0}"/>
          </ac:spMkLst>
        </pc:spChg>
        <pc:spChg chg="add mod">
          <ac:chgData name="Wilkinson, Amanda" userId="973e0917-743b-4f84-9c87-39c361366a8e" providerId="ADAL" clId="{5498F6FC-7374-4A7F-8789-DFDAE08B4455}" dt="2022-12-12T17:10:34.785" v="1751" actId="20577"/>
          <ac:spMkLst>
            <pc:docMk/>
            <pc:sldMk cId="2860555248" sldId="257"/>
            <ac:spMk id="4" creationId="{90076A9D-039D-48E4-A757-C4C3CD3B8C9A}"/>
          </ac:spMkLst>
        </pc:spChg>
        <pc:spChg chg="add mod">
          <ac:chgData name="Wilkinson, Amanda" userId="973e0917-743b-4f84-9c87-39c361366a8e" providerId="ADAL" clId="{5498F6FC-7374-4A7F-8789-DFDAE08B4455}" dt="2022-12-07T15:49:21.280" v="765" actId="13926"/>
          <ac:spMkLst>
            <pc:docMk/>
            <pc:sldMk cId="2860555248" sldId="257"/>
            <ac:spMk id="9" creationId="{E418DECC-C690-4199-A4C7-88DBA4B1A59F}"/>
          </ac:spMkLst>
        </pc:spChg>
        <pc:spChg chg="add mod">
          <ac:chgData name="Wilkinson, Amanda" userId="973e0917-743b-4f84-9c87-39c361366a8e" providerId="ADAL" clId="{5498F6FC-7374-4A7F-8789-DFDAE08B4455}" dt="2022-12-07T15:42:33.934" v="285" actId="1036"/>
          <ac:spMkLst>
            <pc:docMk/>
            <pc:sldMk cId="2860555248" sldId="257"/>
            <ac:spMk id="10" creationId="{5F9C71E3-6890-4EE1-A1A9-E1F60195CD29}"/>
          </ac:spMkLst>
        </pc:spChg>
        <pc:picChg chg="add mod">
          <ac:chgData name="Wilkinson, Amanda" userId="973e0917-743b-4f84-9c87-39c361366a8e" providerId="ADAL" clId="{5498F6FC-7374-4A7F-8789-DFDAE08B4455}" dt="2022-12-07T15:40:55.105" v="200" actId="14100"/>
          <ac:picMkLst>
            <pc:docMk/>
            <pc:sldMk cId="2860555248" sldId="257"/>
            <ac:picMk id="6" creationId="{3F0801B7-101B-4EA1-862E-739289BDA026}"/>
          </ac:picMkLst>
        </pc:picChg>
        <pc:picChg chg="add mod">
          <ac:chgData name="Wilkinson, Amanda" userId="973e0917-743b-4f84-9c87-39c361366a8e" providerId="ADAL" clId="{5498F6FC-7374-4A7F-8789-DFDAE08B4455}" dt="2022-12-07T15:42:26.258" v="268" actId="1076"/>
          <ac:picMkLst>
            <pc:docMk/>
            <pc:sldMk cId="2860555248" sldId="257"/>
            <ac:picMk id="8" creationId="{4216C048-919A-4BFB-AF20-7D6089FB2D90}"/>
          </ac:picMkLst>
        </pc:picChg>
      </pc:sldChg>
      <pc:sldChg chg="addSp delSp modSp new mod">
        <pc:chgData name="Wilkinson, Amanda" userId="973e0917-743b-4f84-9c87-39c361366a8e" providerId="ADAL" clId="{5498F6FC-7374-4A7F-8789-DFDAE08B4455}" dt="2022-12-12T17:12:01.435" v="1836" actId="1076"/>
        <pc:sldMkLst>
          <pc:docMk/>
          <pc:sldMk cId="817114318" sldId="258"/>
        </pc:sldMkLst>
        <pc:spChg chg="del">
          <ac:chgData name="Wilkinson, Amanda" userId="973e0917-743b-4f84-9c87-39c361366a8e" providerId="ADAL" clId="{5498F6FC-7374-4A7F-8789-DFDAE08B4455}" dt="2022-12-07T15:43:03.726" v="289" actId="478"/>
          <ac:spMkLst>
            <pc:docMk/>
            <pc:sldMk cId="817114318" sldId="258"/>
            <ac:spMk id="2" creationId="{170D24B2-78A6-4264-A810-1A073E75F8D0}"/>
          </ac:spMkLst>
        </pc:spChg>
        <pc:spChg chg="del">
          <ac:chgData name="Wilkinson, Amanda" userId="973e0917-743b-4f84-9c87-39c361366a8e" providerId="ADAL" clId="{5498F6FC-7374-4A7F-8789-DFDAE08B4455}" dt="2022-12-07T15:43:02.762" v="288" actId="478"/>
          <ac:spMkLst>
            <pc:docMk/>
            <pc:sldMk cId="817114318" sldId="258"/>
            <ac:spMk id="3" creationId="{915DDF2A-6A9C-4C7C-A066-A2BFB61C858B}"/>
          </ac:spMkLst>
        </pc:spChg>
        <pc:spChg chg="add mod">
          <ac:chgData name="Wilkinson, Amanda" userId="973e0917-743b-4f84-9c87-39c361366a8e" providerId="ADAL" clId="{5498F6FC-7374-4A7F-8789-DFDAE08B4455}" dt="2022-12-07T15:54:26.192" v="817" actId="1076"/>
          <ac:spMkLst>
            <pc:docMk/>
            <pc:sldMk cId="817114318" sldId="258"/>
            <ac:spMk id="4" creationId="{3841C1AB-826A-4349-BB04-8D157E273EB0}"/>
          </ac:spMkLst>
        </pc:spChg>
        <pc:spChg chg="add mod">
          <ac:chgData name="Wilkinson, Amanda" userId="973e0917-743b-4f84-9c87-39c361366a8e" providerId="ADAL" clId="{5498F6FC-7374-4A7F-8789-DFDAE08B4455}" dt="2022-12-12T17:11:41.117" v="1835" actId="1076"/>
          <ac:spMkLst>
            <pc:docMk/>
            <pc:sldMk cId="817114318" sldId="258"/>
            <ac:spMk id="11" creationId="{E39B4338-9E50-40F8-AB72-979855FFA6DD}"/>
          </ac:spMkLst>
        </pc:spChg>
        <pc:spChg chg="add mod">
          <ac:chgData name="Wilkinson, Amanda" userId="973e0917-743b-4f84-9c87-39c361366a8e" providerId="ADAL" clId="{5498F6FC-7374-4A7F-8789-DFDAE08B4455}" dt="2022-12-07T15:54:26.192" v="817" actId="1076"/>
          <ac:spMkLst>
            <pc:docMk/>
            <pc:sldMk cId="817114318" sldId="258"/>
            <ac:spMk id="13" creationId="{57C19B1C-5195-4F4C-BB4E-CFA7E16E7EAB}"/>
          </ac:spMkLst>
        </pc:spChg>
        <pc:spChg chg="add mod">
          <ac:chgData name="Wilkinson, Amanda" userId="973e0917-743b-4f84-9c87-39c361366a8e" providerId="ADAL" clId="{5498F6FC-7374-4A7F-8789-DFDAE08B4455}" dt="2022-12-07T15:54:26.192" v="817" actId="1076"/>
          <ac:spMkLst>
            <pc:docMk/>
            <pc:sldMk cId="817114318" sldId="258"/>
            <ac:spMk id="14" creationId="{B57DD62E-43CA-4E44-99B3-71843DE4E48B}"/>
          </ac:spMkLst>
        </pc:spChg>
        <pc:spChg chg="add mod">
          <ac:chgData name="Wilkinson, Amanda" userId="973e0917-743b-4f84-9c87-39c361366a8e" providerId="ADAL" clId="{5498F6FC-7374-4A7F-8789-DFDAE08B4455}" dt="2022-12-07T15:53:23.617" v="808" actId="1076"/>
          <ac:spMkLst>
            <pc:docMk/>
            <pc:sldMk cId="817114318" sldId="258"/>
            <ac:spMk id="15" creationId="{8159B898-17F9-4CE9-8628-DCAB1EB963F6}"/>
          </ac:spMkLst>
        </pc:spChg>
        <pc:spChg chg="add mod">
          <ac:chgData name="Wilkinson, Amanda" userId="973e0917-743b-4f84-9c87-39c361366a8e" providerId="ADAL" clId="{5498F6FC-7374-4A7F-8789-DFDAE08B4455}" dt="2022-12-07T15:54:07.143" v="815" actId="1076"/>
          <ac:spMkLst>
            <pc:docMk/>
            <pc:sldMk cId="817114318" sldId="258"/>
            <ac:spMk id="18" creationId="{E8410FA3-AB12-4963-8417-048530406CDE}"/>
          </ac:spMkLst>
        </pc:spChg>
        <pc:picChg chg="add del mod">
          <ac:chgData name="Wilkinson, Amanda" userId="973e0917-743b-4f84-9c87-39c361366a8e" providerId="ADAL" clId="{5498F6FC-7374-4A7F-8789-DFDAE08B4455}" dt="2022-12-07T15:43:58.383" v="296" actId="478"/>
          <ac:picMkLst>
            <pc:docMk/>
            <pc:sldMk cId="817114318" sldId="258"/>
            <ac:picMk id="6" creationId="{1F3C3B4F-0CEE-4E08-814C-3CF49A32C0B1}"/>
          </ac:picMkLst>
        </pc:picChg>
        <pc:picChg chg="add mod">
          <ac:chgData name="Wilkinson, Amanda" userId="973e0917-743b-4f84-9c87-39c361366a8e" providerId="ADAL" clId="{5498F6FC-7374-4A7F-8789-DFDAE08B4455}" dt="2022-12-07T15:54:26.192" v="817" actId="1076"/>
          <ac:picMkLst>
            <pc:docMk/>
            <pc:sldMk cId="817114318" sldId="258"/>
            <ac:picMk id="8" creationId="{CE6B7B5A-0FC4-49E1-8A3A-D0CCA13BAC84}"/>
          </ac:picMkLst>
        </pc:picChg>
        <pc:picChg chg="add del mod">
          <ac:chgData name="Wilkinson, Amanda" userId="973e0917-743b-4f84-9c87-39c361366a8e" providerId="ADAL" clId="{5498F6FC-7374-4A7F-8789-DFDAE08B4455}" dt="2022-12-07T15:53:08.990" v="806" actId="478"/>
          <ac:picMkLst>
            <pc:docMk/>
            <pc:sldMk cId="817114318" sldId="258"/>
            <ac:picMk id="10" creationId="{2DF78D72-8A1B-4D39-A1E8-7D2C24707EE0}"/>
          </ac:picMkLst>
        </pc:picChg>
        <pc:picChg chg="add mod">
          <ac:chgData name="Wilkinson, Amanda" userId="973e0917-743b-4f84-9c87-39c361366a8e" providerId="ADAL" clId="{5498F6FC-7374-4A7F-8789-DFDAE08B4455}" dt="2022-12-07T15:54:26.192" v="817" actId="1076"/>
          <ac:picMkLst>
            <pc:docMk/>
            <pc:sldMk cId="817114318" sldId="258"/>
            <ac:picMk id="12" creationId="{F21D1E43-7095-4F30-8AC3-F6900F062CDD}"/>
          </ac:picMkLst>
        </pc:picChg>
        <pc:picChg chg="add mod">
          <ac:chgData name="Wilkinson, Amanda" userId="973e0917-743b-4f84-9c87-39c361366a8e" providerId="ADAL" clId="{5498F6FC-7374-4A7F-8789-DFDAE08B4455}" dt="2022-12-12T17:12:01.435" v="1836" actId="1076"/>
          <ac:picMkLst>
            <pc:docMk/>
            <pc:sldMk cId="817114318" sldId="258"/>
            <ac:picMk id="17" creationId="{E8EAF6A3-6CB3-4D75-B42B-EA10D0B4666C}"/>
          </ac:picMkLst>
        </pc:picChg>
        <pc:picChg chg="add del mod">
          <ac:chgData name="Wilkinson, Amanda" userId="973e0917-743b-4f84-9c87-39c361366a8e" providerId="ADAL" clId="{5498F6FC-7374-4A7F-8789-DFDAE08B4455}" dt="2022-12-07T15:55:23.022" v="818" actId="478"/>
          <ac:picMkLst>
            <pc:docMk/>
            <pc:sldMk cId="817114318" sldId="258"/>
            <ac:picMk id="20" creationId="{4D843A80-BF37-4490-BE86-5C6C53498AF2}"/>
          </ac:picMkLst>
        </pc:picChg>
        <pc:picChg chg="add mod">
          <ac:chgData name="Wilkinson, Amanda" userId="973e0917-743b-4f84-9c87-39c361366a8e" providerId="ADAL" clId="{5498F6FC-7374-4A7F-8789-DFDAE08B4455}" dt="2022-12-12T17:11:35.956" v="1834" actId="1076"/>
          <ac:picMkLst>
            <pc:docMk/>
            <pc:sldMk cId="817114318" sldId="258"/>
            <ac:picMk id="22" creationId="{ED07974A-F617-4DCC-970D-6C8EF3D447B1}"/>
          </ac:picMkLst>
        </pc:picChg>
      </pc:sldChg>
      <pc:sldChg chg="addSp delSp modSp new mod">
        <pc:chgData name="Wilkinson, Amanda" userId="973e0917-743b-4f84-9c87-39c361366a8e" providerId="ADAL" clId="{5498F6FC-7374-4A7F-8789-DFDAE08B4455}" dt="2022-12-12T17:15:08.746" v="1865" actId="21"/>
        <pc:sldMkLst>
          <pc:docMk/>
          <pc:sldMk cId="1102236742" sldId="259"/>
        </pc:sldMkLst>
        <pc:spChg chg="del">
          <ac:chgData name="Wilkinson, Amanda" userId="973e0917-743b-4f84-9c87-39c361366a8e" providerId="ADAL" clId="{5498F6FC-7374-4A7F-8789-DFDAE08B4455}" dt="2022-12-07T15:55:44.327" v="822" actId="478"/>
          <ac:spMkLst>
            <pc:docMk/>
            <pc:sldMk cId="1102236742" sldId="259"/>
            <ac:spMk id="2" creationId="{FA59920F-C3ED-4CFB-A1E8-BCC9BB2EB14A}"/>
          </ac:spMkLst>
        </pc:spChg>
        <pc:spChg chg="del">
          <ac:chgData name="Wilkinson, Amanda" userId="973e0917-743b-4f84-9c87-39c361366a8e" providerId="ADAL" clId="{5498F6FC-7374-4A7F-8789-DFDAE08B4455}" dt="2022-12-07T15:55:45.419" v="823" actId="478"/>
          <ac:spMkLst>
            <pc:docMk/>
            <pc:sldMk cId="1102236742" sldId="259"/>
            <ac:spMk id="3" creationId="{39A790EB-6013-4136-BDE6-3AFE3F0CC653}"/>
          </ac:spMkLst>
        </pc:spChg>
        <pc:spChg chg="add mod">
          <ac:chgData name="Wilkinson, Amanda" userId="973e0917-743b-4f84-9c87-39c361366a8e" providerId="ADAL" clId="{5498F6FC-7374-4A7F-8789-DFDAE08B4455}" dt="2022-12-07T16:04:11.237" v="1548" actId="1076"/>
          <ac:spMkLst>
            <pc:docMk/>
            <pc:sldMk cId="1102236742" sldId="259"/>
            <ac:spMk id="4" creationId="{40DCAF48-D78E-4DC6-B74E-1A9E31737AEC}"/>
          </ac:spMkLst>
        </pc:spChg>
        <pc:spChg chg="add mod">
          <ac:chgData name="Wilkinson, Amanda" userId="973e0917-743b-4f84-9c87-39c361366a8e" providerId="ADAL" clId="{5498F6FC-7374-4A7F-8789-DFDAE08B4455}" dt="2022-12-12T17:14:55.699" v="1841" actId="21"/>
          <ac:spMkLst>
            <pc:docMk/>
            <pc:sldMk cId="1102236742" sldId="259"/>
            <ac:spMk id="9" creationId="{08760924-48F3-42A5-B4A4-B10F5B3EF6AF}"/>
          </ac:spMkLst>
        </pc:spChg>
        <pc:spChg chg="add mod">
          <ac:chgData name="Wilkinson, Amanda" userId="973e0917-743b-4f84-9c87-39c361366a8e" providerId="ADAL" clId="{5498F6FC-7374-4A7F-8789-DFDAE08B4455}" dt="2022-12-07T16:02:23.658" v="1343" actId="1076"/>
          <ac:spMkLst>
            <pc:docMk/>
            <pc:sldMk cId="1102236742" sldId="259"/>
            <ac:spMk id="12" creationId="{67071733-6BC4-48BB-B6E8-21AC570DB126}"/>
          </ac:spMkLst>
        </pc:spChg>
        <pc:spChg chg="add mod">
          <ac:chgData name="Wilkinson, Amanda" userId="973e0917-743b-4f84-9c87-39c361366a8e" providerId="ADAL" clId="{5498F6FC-7374-4A7F-8789-DFDAE08B4455}" dt="2022-12-07T16:04:55.941" v="1562" actId="20577"/>
          <ac:spMkLst>
            <pc:docMk/>
            <pc:sldMk cId="1102236742" sldId="259"/>
            <ac:spMk id="13" creationId="{7F7CF6ED-23FD-469C-A96F-79EF745D1844}"/>
          </ac:spMkLst>
        </pc:spChg>
        <pc:picChg chg="add del mod">
          <ac:chgData name="Wilkinson, Amanda" userId="973e0917-743b-4f84-9c87-39c361366a8e" providerId="ADAL" clId="{5498F6FC-7374-4A7F-8789-DFDAE08B4455}" dt="2022-12-12T17:15:08.746" v="1865" actId="21"/>
          <ac:picMkLst>
            <pc:docMk/>
            <pc:sldMk cId="1102236742" sldId="259"/>
            <ac:picMk id="3" creationId="{E0B32BA2-867B-4AF6-A1E0-AAAF7E6A19B3}"/>
          </ac:picMkLst>
        </pc:picChg>
        <pc:picChg chg="add mod">
          <ac:chgData name="Wilkinson, Amanda" userId="973e0917-743b-4f84-9c87-39c361366a8e" providerId="ADAL" clId="{5498F6FC-7374-4A7F-8789-DFDAE08B4455}" dt="2022-12-07T16:04:04.288" v="1547" actId="1076"/>
          <ac:picMkLst>
            <pc:docMk/>
            <pc:sldMk cId="1102236742" sldId="259"/>
            <ac:picMk id="6" creationId="{3E1061B6-D9F5-4F98-96E9-F86A25941BF6}"/>
          </ac:picMkLst>
        </pc:picChg>
        <pc:picChg chg="add mod">
          <ac:chgData name="Wilkinson, Amanda" userId="973e0917-743b-4f84-9c87-39c361366a8e" providerId="ADAL" clId="{5498F6FC-7374-4A7F-8789-DFDAE08B4455}" dt="2022-12-07T16:05:03.474" v="1563" actId="1076"/>
          <ac:picMkLst>
            <pc:docMk/>
            <pc:sldMk cId="1102236742" sldId="259"/>
            <ac:picMk id="8" creationId="{B346683C-1C49-4574-BE1E-1D83FB26C119}"/>
          </ac:picMkLst>
        </pc:picChg>
        <pc:picChg chg="add mod">
          <ac:chgData name="Wilkinson, Amanda" userId="973e0917-743b-4f84-9c87-39c361366a8e" providerId="ADAL" clId="{5498F6FC-7374-4A7F-8789-DFDAE08B4455}" dt="2022-12-07T16:02:12.542" v="1341" actId="1076"/>
          <ac:picMkLst>
            <pc:docMk/>
            <pc:sldMk cId="1102236742" sldId="259"/>
            <ac:picMk id="11" creationId="{E16C0648-E7D6-4231-88D8-D5DF4F382CE2}"/>
          </ac:picMkLst>
        </pc:picChg>
      </pc:sldChg>
      <pc:sldChg chg="addSp delSp modSp new mod">
        <pc:chgData name="Wilkinson, Amanda" userId="973e0917-743b-4f84-9c87-39c361366a8e" providerId="ADAL" clId="{5498F6FC-7374-4A7F-8789-DFDAE08B4455}" dt="2022-12-12T17:16:20.223" v="1945" actId="1076"/>
        <pc:sldMkLst>
          <pc:docMk/>
          <pc:sldMk cId="4109160565" sldId="260"/>
        </pc:sldMkLst>
        <pc:spChg chg="del">
          <ac:chgData name="Wilkinson, Amanda" userId="973e0917-743b-4f84-9c87-39c361366a8e" providerId="ADAL" clId="{5498F6FC-7374-4A7F-8789-DFDAE08B4455}" dt="2022-12-07T16:05:27.507" v="1565" actId="478"/>
          <ac:spMkLst>
            <pc:docMk/>
            <pc:sldMk cId="4109160565" sldId="260"/>
            <ac:spMk id="2" creationId="{07372267-9C74-41F3-AE52-E0EF4B5CC578}"/>
          </ac:spMkLst>
        </pc:spChg>
        <pc:spChg chg="del">
          <ac:chgData name="Wilkinson, Amanda" userId="973e0917-743b-4f84-9c87-39c361366a8e" providerId="ADAL" clId="{5498F6FC-7374-4A7F-8789-DFDAE08B4455}" dt="2022-12-07T16:05:28.790" v="1566" actId="478"/>
          <ac:spMkLst>
            <pc:docMk/>
            <pc:sldMk cId="4109160565" sldId="260"/>
            <ac:spMk id="3" creationId="{4148E6AA-0CF6-48F9-9533-F177272C8D3C}"/>
          </ac:spMkLst>
        </pc:spChg>
        <pc:spChg chg="add del mod">
          <ac:chgData name="Wilkinson, Amanda" userId="973e0917-743b-4f84-9c87-39c361366a8e" providerId="ADAL" clId="{5498F6FC-7374-4A7F-8789-DFDAE08B4455}" dt="2022-12-12T17:15:40.582" v="1896" actId="1036"/>
          <ac:spMkLst>
            <pc:docMk/>
            <pc:sldMk cId="4109160565" sldId="260"/>
            <ac:spMk id="6" creationId="{C586B83D-55B2-4E8A-8578-797DC2EA38AF}"/>
          </ac:spMkLst>
        </pc:spChg>
        <pc:spChg chg="add del mod">
          <ac:chgData name="Wilkinson, Amanda" userId="973e0917-743b-4f84-9c87-39c361366a8e" providerId="ADAL" clId="{5498F6FC-7374-4A7F-8789-DFDAE08B4455}" dt="2022-12-12T17:15:40.582" v="1896" actId="1036"/>
          <ac:spMkLst>
            <pc:docMk/>
            <pc:sldMk cId="4109160565" sldId="260"/>
            <ac:spMk id="7" creationId="{4582AE1A-5CDA-4B2B-ABB7-763112596FA0}"/>
          </ac:spMkLst>
        </pc:spChg>
        <pc:spChg chg="add mod">
          <ac:chgData name="Wilkinson, Amanda" userId="973e0917-743b-4f84-9c87-39c361366a8e" providerId="ADAL" clId="{5498F6FC-7374-4A7F-8789-DFDAE08B4455}" dt="2022-12-12T17:16:07.377" v="1942" actId="20577"/>
          <ac:spMkLst>
            <pc:docMk/>
            <pc:sldMk cId="4109160565" sldId="260"/>
            <ac:spMk id="8" creationId="{038E8FE7-0FCB-4A63-A1F5-CCD1D4AE4211}"/>
          </ac:spMkLst>
        </pc:spChg>
        <pc:picChg chg="add del mod">
          <ac:chgData name="Wilkinson, Amanda" userId="973e0917-743b-4f84-9c87-39c361366a8e" providerId="ADAL" clId="{5498F6FC-7374-4A7F-8789-DFDAE08B4455}" dt="2022-12-12T17:15:40.582" v="1896" actId="1036"/>
          <ac:picMkLst>
            <pc:docMk/>
            <pc:sldMk cId="4109160565" sldId="260"/>
            <ac:picMk id="5" creationId="{B8FCBAF0-C6A9-4D5D-AA33-D0A5E0E2A0AF}"/>
          </ac:picMkLst>
        </pc:picChg>
        <pc:picChg chg="add mod">
          <ac:chgData name="Wilkinson, Amanda" userId="973e0917-743b-4f84-9c87-39c361366a8e" providerId="ADAL" clId="{5498F6FC-7374-4A7F-8789-DFDAE08B4455}" dt="2022-12-12T17:16:20.223" v="1945" actId="1076"/>
          <ac:picMkLst>
            <pc:docMk/>
            <pc:sldMk cId="4109160565" sldId="260"/>
            <ac:picMk id="9" creationId="{26ABAEF4-9F4F-416E-A0A0-813E9FBB99BA}"/>
          </ac:picMkLst>
        </pc:picChg>
        <pc:picChg chg="add del mod">
          <ac:chgData name="Wilkinson, Amanda" userId="973e0917-743b-4f84-9c87-39c361366a8e" providerId="ADAL" clId="{5498F6FC-7374-4A7F-8789-DFDAE08B4455}" dt="2022-12-07T16:08:31.865" v="1670" actId="478"/>
          <ac:picMkLst>
            <pc:docMk/>
            <pc:sldMk cId="4109160565" sldId="260"/>
            <ac:picMk id="9" creationId="{D2C8E942-7541-441F-94DC-97F97595DD5D}"/>
          </ac:picMkLst>
        </pc:picChg>
        <pc:picChg chg="add mod modCrop">
          <ac:chgData name="Wilkinson, Amanda" userId="973e0917-743b-4f84-9c87-39c361366a8e" providerId="ADAL" clId="{5498F6FC-7374-4A7F-8789-DFDAE08B4455}" dt="2022-12-12T17:16:11.734" v="1943" actId="1076"/>
          <ac:picMkLst>
            <pc:docMk/>
            <pc:sldMk cId="4109160565" sldId="260"/>
            <ac:picMk id="11" creationId="{0E4607C0-0AB5-4B52-ADA5-462A22E8F773}"/>
          </ac:picMkLst>
        </pc:picChg>
        <pc:picChg chg="add mod">
          <ac:chgData name="Wilkinson, Amanda" userId="973e0917-743b-4f84-9c87-39c361366a8e" providerId="ADAL" clId="{5498F6FC-7374-4A7F-8789-DFDAE08B4455}" dt="2022-12-12T17:15:40.582" v="1896" actId="1036"/>
          <ac:picMkLst>
            <pc:docMk/>
            <pc:sldMk cId="4109160565" sldId="260"/>
            <ac:picMk id="13" creationId="{283E08AD-C32D-49E6-A1CE-C4FCFA6FD634}"/>
          </ac:picMkLst>
        </pc:picChg>
      </pc:sldChg>
      <pc:sldChg chg="delSp new del mod">
        <pc:chgData name="Wilkinson, Amanda" userId="973e0917-743b-4f84-9c87-39c361366a8e" providerId="ADAL" clId="{5498F6FC-7374-4A7F-8789-DFDAE08B4455}" dt="2022-12-12T17:19:13.844" v="1949" actId="2696"/>
        <pc:sldMkLst>
          <pc:docMk/>
          <pc:sldMk cId="1355269713" sldId="261"/>
        </pc:sldMkLst>
        <pc:spChg chg="del">
          <ac:chgData name="Wilkinson, Amanda" userId="973e0917-743b-4f84-9c87-39c361366a8e" providerId="ADAL" clId="{5498F6FC-7374-4A7F-8789-DFDAE08B4455}" dt="2022-12-12T17:16:46.303" v="1947" actId="478"/>
          <ac:spMkLst>
            <pc:docMk/>
            <pc:sldMk cId="1355269713" sldId="261"/>
            <ac:spMk id="2" creationId="{E7CDAF79-8858-468E-B445-20D8470F0923}"/>
          </ac:spMkLst>
        </pc:spChg>
        <pc:spChg chg="del">
          <ac:chgData name="Wilkinson, Amanda" userId="973e0917-743b-4f84-9c87-39c361366a8e" providerId="ADAL" clId="{5498F6FC-7374-4A7F-8789-DFDAE08B4455}" dt="2022-12-12T17:16:47.795" v="1948" actId="478"/>
          <ac:spMkLst>
            <pc:docMk/>
            <pc:sldMk cId="1355269713" sldId="261"/>
            <ac:spMk id="3" creationId="{7CFFBD87-6984-4330-AA57-7FA1186ABCC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5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6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3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9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0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6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0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3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918FB-2B31-4B97-B952-FB11FE97BB79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03633-EB51-4CD2-999F-4F68BDAA0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3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A8B709A-5E66-4B61-89E8-8C0C4CD019C8}"/>
              </a:ext>
            </a:extLst>
          </p:cNvPr>
          <p:cNvSpPr txBox="1"/>
          <p:nvPr/>
        </p:nvSpPr>
        <p:spPr>
          <a:xfrm>
            <a:off x="-3246829" y="-6605819"/>
            <a:ext cx="8099718" cy="748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67" dirty="0"/>
              <a:t>My Annual Disclosure in </a:t>
            </a:r>
            <a:r>
              <a:rPr lang="en-US" sz="4267" dirty="0" err="1"/>
              <a:t>Novelution</a:t>
            </a:r>
            <a:endParaRPr lang="en-US" sz="4267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81E5D2-2474-4B62-B9B0-99C310AAD8A9}"/>
              </a:ext>
            </a:extLst>
          </p:cNvPr>
          <p:cNvSpPr txBox="1"/>
          <p:nvPr/>
        </p:nvSpPr>
        <p:spPr>
          <a:xfrm>
            <a:off x="1855151" y="395415"/>
            <a:ext cx="3604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My Annual Disclosure in </a:t>
            </a:r>
            <a:r>
              <a:rPr lang="en-US" b="1" dirty="0" err="1"/>
              <a:t>Novelution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21B846-4DE9-45A9-A92C-6A5F5F019C47}"/>
              </a:ext>
            </a:extLst>
          </p:cNvPr>
          <p:cNvSpPr txBox="1"/>
          <p:nvPr/>
        </p:nvSpPr>
        <p:spPr>
          <a:xfrm>
            <a:off x="260049" y="1374477"/>
            <a:ext cx="2141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 in to </a:t>
            </a:r>
            <a:r>
              <a:rPr lang="en-US" dirty="0" err="1"/>
              <a:t>Novelution</a:t>
            </a:r>
            <a:r>
              <a:rPr lang="en-US" dirty="0"/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CA7424-8983-41F1-AEC2-33EDF2E3EB54}"/>
              </a:ext>
            </a:extLst>
          </p:cNvPr>
          <p:cNvSpPr txBox="1"/>
          <p:nvPr/>
        </p:nvSpPr>
        <p:spPr>
          <a:xfrm flipH="1">
            <a:off x="2364206" y="1364312"/>
            <a:ext cx="2524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https://erac.ndsu.edu/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40CBD1-528A-41D5-A43E-CD142E109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119" y="1998156"/>
            <a:ext cx="2590064" cy="2525312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AB1A9CDF-005B-44BA-A097-3CBB4012E829}"/>
              </a:ext>
            </a:extLst>
          </p:cNvPr>
          <p:cNvSpPr/>
          <p:nvPr/>
        </p:nvSpPr>
        <p:spPr>
          <a:xfrm>
            <a:off x="226175" y="2718486"/>
            <a:ext cx="54369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282629C-6056-4148-B63D-3CD8A4E54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8284" y="1998156"/>
            <a:ext cx="4102922" cy="2525312"/>
          </a:xfrm>
          <a:prstGeom prst="rect">
            <a:avLst/>
          </a:prstGeom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46BED460-BCC9-48B8-A67A-85CD8C272827}"/>
              </a:ext>
            </a:extLst>
          </p:cNvPr>
          <p:cNvSpPr/>
          <p:nvPr/>
        </p:nvSpPr>
        <p:spPr>
          <a:xfrm rot="10800000">
            <a:off x="5249745" y="3704283"/>
            <a:ext cx="54369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B5952BA-23B1-4CAA-9184-F543862509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095" y="5029200"/>
            <a:ext cx="5973009" cy="4439270"/>
          </a:xfrm>
          <a:prstGeom prst="rect">
            <a:avLst/>
          </a:prstGeom>
        </p:spPr>
      </p:pic>
      <p:sp>
        <p:nvSpPr>
          <p:cNvPr id="16" name="Arrow: Right 15">
            <a:extLst>
              <a:ext uri="{FF2B5EF4-FFF2-40B4-BE49-F238E27FC236}">
                <a16:creationId xmlns:a16="http://schemas.microsoft.com/office/drawing/2014/main" id="{3118B876-2278-4D16-ABB1-1B1F6F68E58F}"/>
              </a:ext>
            </a:extLst>
          </p:cNvPr>
          <p:cNvSpPr/>
          <p:nvPr/>
        </p:nvSpPr>
        <p:spPr>
          <a:xfrm>
            <a:off x="4344996" y="5839699"/>
            <a:ext cx="54369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076A9D-039D-48E4-A757-C4C3CD3B8C9A}"/>
              </a:ext>
            </a:extLst>
          </p:cNvPr>
          <p:cNvSpPr txBox="1"/>
          <p:nvPr/>
        </p:nvSpPr>
        <p:spPr>
          <a:xfrm>
            <a:off x="469557" y="605480"/>
            <a:ext cx="5450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Once the page is open you will see the panel on the left </a:t>
            </a:r>
          </a:p>
          <a:p>
            <a:r>
              <a:rPr lang="en-US" dirty="0"/>
              <a:t>with the module titles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0801B7-101B-4EA1-862E-739289BDA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341" y="1481583"/>
            <a:ext cx="1556951" cy="37165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216C048-919A-4BFB-AF20-7D6089FB2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557" y="6486890"/>
            <a:ext cx="6162437" cy="14822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418DECC-C690-4199-A4C7-88DBA4B1A59F}"/>
              </a:ext>
            </a:extLst>
          </p:cNvPr>
          <p:cNvSpPr txBox="1"/>
          <p:nvPr/>
        </p:nvSpPr>
        <p:spPr>
          <a:xfrm>
            <a:off x="531341" y="5657867"/>
            <a:ext cx="4186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All * questions are required for submission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F9C71E3-6890-4EE1-A1A9-E1F60195CD29}"/>
              </a:ext>
            </a:extLst>
          </p:cNvPr>
          <p:cNvSpPr/>
          <p:nvPr/>
        </p:nvSpPr>
        <p:spPr>
          <a:xfrm rot="10800000">
            <a:off x="6487295" y="7018636"/>
            <a:ext cx="54369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5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41C1AB-826A-4349-BB04-8D157E273EB0}"/>
              </a:ext>
            </a:extLst>
          </p:cNvPr>
          <p:cNvSpPr txBox="1"/>
          <p:nvPr/>
        </p:nvSpPr>
        <p:spPr>
          <a:xfrm>
            <a:off x="209540" y="522246"/>
            <a:ext cx="68961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yes is selected in the module – a blue box will appear that will require</a:t>
            </a:r>
          </a:p>
          <a:p>
            <a:r>
              <a:rPr lang="en-US" dirty="0"/>
              <a:t>information to be entered. This box can be used multiple times if you</a:t>
            </a:r>
          </a:p>
          <a:p>
            <a:r>
              <a:rPr lang="en-US" dirty="0"/>
              <a:t>have multiple conflicts to report. It will show as a table once saved.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6B7B5A-0FC4-49E1-8A3A-D0CCA13BA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9479"/>
            <a:ext cx="7315200" cy="13160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21D1E43-7095-4F30-8AC3-F6900F062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037" y="3087418"/>
            <a:ext cx="6296163" cy="2557942"/>
          </a:xfrm>
          <a:prstGeom prst="rect">
            <a:avLst/>
          </a:prstGeom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57C19B1C-5195-4F4C-BB4E-CFA7E16E7EAB}"/>
              </a:ext>
            </a:extLst>
          </p:cNvPr>
          <p:cNvSpPr/>
          <p:nvPr/>
        </p:nvSpPr>
        <p:spPr>
          <a:xfrm rot="10800000">
            <a:off x="1556949" y="2448116"/>
            <a:ext cx="54369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7DD62E-43CA-4E44-99B3-71843DE4E48B}"/>
              </a:ext>
            </a:extLst>
          </p:cNvPr>
          <p:cNvSpPr txBox="1"/>
          <p:nvPr/>
        </p:nvSpPr>
        <p:spPr>
          <a:xfrm>
            <a:off x="2100646" y="2455498"/>
            <a:ext cx="2426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Opens the modal below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59B898-17F9-4CE9-8628-DCAB1EB963F6}"/>
              </a:ext>
            </a:extLst>
          </p:cNvPr>
          <p:cNvSpPr txBox="1"/>
          <p:nvPr/>
        </p:nvSpPr>
        <p:spPr>
          <a:xfrm>
            <a:off x="375995" y="8353260"/>
            <a:ext cx="6563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Always answer the questions in order, more questions will populate </a:t>
            </a:r>
          </a:p>
          <a:p>
            <a:r>
              <a:rPr lang="en-US" dirty="0"/>
              <a:t>based on the answers provided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8EAF6A3-6CB3-4D75-B42B-EA10D0B466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95" y="9090872"/>
            <a:ext cx="566752" cy="73924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8410FA3-AB12-4963-8417-048530406CDE}"/>
              </a:ext>
            </a:extLst>
          </p:cNvPr>
          <p:cNvSpPr txBox="1"/>
          <p:nvPr/>
        </p:nvSpPr>
        <p:spPr>
          <a:xfrm>
            <a:off x="942747" y="9275827"/>
            <a:ext cx="4354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Click on the Blue question mark for help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D07974A-F617-4DCC-970D-6C8EF3D447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" y="6408603"/>
            <a:ext cx="7315200" cy="175775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39B4338-9E50-40F8-AB72-979855FFA6DD}"/>
              </a:ext>
            </a:extLst>
          </p:cNvPr>
          <p:cNvSpPr txBox="1"/>
          <p:nvPr/>
        </p:nvSpPr>
        <p:spPr>
          <a:xfrm>
            <a:off x="-2" y="5852367"/>
            <a:ext cx="6927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the table that will appear after entering information in the modal</a:t>
            </a:r>
          </a:p>
        </p:txBody>
      </p:sp>
    </p:spTree>
    <p:extLst>
      <p:ext uri="{BB962C8B-B14F-4D97-AF65-F5344CB8AC3E}">
        <p14:creationId xmlns:p14="http://schemas.microsoft.com/office/powerpoint/2010/main" val="817114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DCAF48-D78E-4DC6-B74E-1A9E31737AEC}"/>
              </a:ext>
            </a:extLst>
          </p:cNvPr>
          <p:cNvSpPr txBox="1"/>
          <p:nvPr/>
        </p:nvSpPr>
        <p:spPr>
          <a:xfrm>
            <a:off x="271324" y="308410"/>
            <a:ext cx="692362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Once all modules are filled in, click check validations at the </a:t>
            </a:r>
          </a:p>
          <a:p>
            <a:r>
              <a:rPr lang="en-US" dirty="0"/>
              <a:t>bottom of the screen. This will show if all required questions have been </a:t>
            </a:r>
          </a:p>
          <a:p>
            <a:r>
              <a:rPr lang="en-US" dirty="0"/>
              <a:t>answered (*). Save can be selected if you need to finish filling out the </a:t>
            </a:r>
          </a:p>
          <a:p>
            <a:r>
              <a:rPr lang="en-US" dirty="0"/>
              <a:t>form at a later time.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1061B6-D9F5-4F98-96E9-F86A25941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24" y="1650084"/>
            <a:ext cx="4296375" cy="6954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46683C-1C49-4574-BE1E-1D83FB26C1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324" y="6819989"/>
            <a:ext cx="4801270" cy="172426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8760924-48F3-42A5-B4A4-B10F5B3EF6AF}"/>
              </a:ext>
            </a:extLst>
          </p:cNvPr>
          <p:cNvSpPr txBox="1"/>
          <p:nvPr/>
        </p:nvSpPr>
        <p:spPr>
          <a:xfrm>
            <a:off x="271324" y="8832743"/>
            <a:ext cx="57298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you see this green box, it is ready to submit for approval. </a:t>
            </a:r>
          </a:p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6C0648-E7D6-4231-88D8-D5DF4F382C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324" y="2633548"/>
            <a:ext cx="4744112" cy="2657846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67071733-6BC4-48BB-B6E8-21AC570DB126}"/>
              </a:ext>
            </a:extLst>
          </p:cNvPr>
          <p:cNvSpPr/>
          <p:nvPr/>
        </p:nvSpPr>
        <p:spPr>
          <a:xfrm rot="10800000">
            <a:off x="5245589" y="4561121"/>
            <a:ext cx="54369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7CF6ED-23FD-469C-A96F-79EF745D1844}"/>
              </a:ext>
            </a:extLst>
          </p:cNvPr>
          <p:cNvSpPr txBox="1"/>
          <p:nvPr/>
        </p:nvSpPr>
        <p:spPr>
          <a:xfrm>
            <a:off x="271324" y="5612507"/>
            <a:ext cx="56568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you see this red box, it lists the section(s) that is missing </a:t>
            </a:r>
          </a:p>
          <a:p>
            <a:r>
              <a:rPr lang="en-US" dirty="0"/>
              <a:t>information. Once completed, check validations again.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23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FCBAF0-C6A9-4D5D-AA33-D0A5E0E2A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206" y="3421946"/>
            <a:ext cx="1524213" cy="33627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86B83D-55B2-4E8A-8578-797DC2EA38AF}"/>
              </a:ext>
            </a:extLst>
          </p:cNvPr>
          <p:cNvSpPr txBox="1"/>
          <p:nvPr/>
        </p:nvSpPr>
        <p:spPr>
          <a:xfrm>
            <a:off x="2013385" y="3976540"/>
            <a:ext cx="44613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can see the status of the disclosure review at any time in the Workflow and requirements panel</a:t>
            </a:r>
          </a:p>
          <a:p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582AE1A-5CDA-4B2B-ABB7-763112596FA0}"/>
              </a:ext>
            </a:extLst>
          </p:cNvPr>
          <p:cNvSpPr/>
          <p:nvPr/>
        </p:nvSpPr>
        <p:spPr>
          <a:xfrm rot="10800000">
            <a:off x="1851253" y="6278713"/>
            <a:ext cx="543697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4607C0-0AB5-4B52-ADA5-462A22E8F7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7636"/>
          <a:stretch/>
        </p:blipFill>
        <p:spPr>
          <a:xfrm>
            <a:off x="230206" y="1246351"/>
            <a:ext cx="4176652" cy="139291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83E08AD-C32D-49E6-A1CE-C4FCFA6FD6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419135"/>
            <a:ext cx="7315200" cy="13929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38E8FE7-0FCB-4A63-A1F5-CCD1D4AE4211}"/>
              </a:ext>
            </a:extLst>
          </p:cNvPr>
          <p:cNvSpPr txBox="1"/>
          <p:nvPr/>
        </p:nvSpPr>
        <p:spPr>
          <a:xfrm>
            <a:off x="230206" y="584592"/>
            <a:ext cx="4944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Click the blue button at the bottom of the screen. Once submitted you will see this green box.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ABAEF4-9F4F-416E-A0A0-813E9FBB99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8845" y="704336"/>
            <a:ext cx="2006149" cy="40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16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259</Words>
  <Application>Microsoft Office PowerPoint</Application>
  <PresentationFormat>Custom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Wilkinson, Amanda</dc:creator>
  <cp:lastModifiedBy>Wilkinson, Amanda</cp:lastModifiedBy>
  <cp:revision>4</cp:revision>
  <dcterms:created xsi:type="dcterms:W3CDTF">2022-12-07T15:31:25Z</dcterms:created>
  <dcterms:modified xsi:type="dcterms:W3CDTF">2022-12-12T17:19:15Z</dcterms:modified>
</cp:coreProperties>
</file>