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66" r:id="rId5"/>
    <p:sldId id="263" r:id="rId6"/>
    <p:sldId id="268" r:id="rId7"/>
    <p:sldId id="270" r:id="rId8"/>
    <p:sldId id="271" r:id="rId9"/>
    <p:sldId id="264" r:id="rId1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rf7D7wbYgyvtIW0bKQf2CMqPy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FB74EA-9D95-4EF8-856E-29ABCB82B259}" v="26" dt="2021-02-24T18:36:20.8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7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liam Baas" userId="dc65bc2d6d75cee5" providerId="LiveId" clId="{4EFB74EA-9D95-4EF8-856E-29ABCB82B259}"/>
    <pc:docChg chg="undo custSel addSld delSld modSld sldOrd">
      <pc:chgData name="William Baas" userId="dc65bc2d6d75cee5" providerId="LiveId" clId="{4EFB74EA-9D95-4EF8-856E-29ABCB82B259}" dt="2021-02-25T18:54:58.946" v="297" actId="47"/>
      <pc:docMkLst>
        <pc:docMk/>
      </pc:docMkLst>
      <pc:sldChg chg="del ord">
        <pc:chgData name="William Baas" userId="dc65bc2d6d75cee5" providerId="LiveId" clId="{4EFB74EA-9D95-4EF8-856E-29ABCB82B259}" dt="2021-02-23T20:26:21.253" v="187" actId="2696"/>
        <pc:sldMkLst>
          <pc:docMk/>
          <pc:sldMk cId="0" sldId="258"/>
        </pc:sldMkLst>
      </pc:sldChg>
      <pc:sldChg chg="addSp delSp modSp mod">
        <pc:chgData name="William Baas" userId="dc65bc2d6d75cee5" providerId="LiveId" clId="{4EFB74EA-9D95-4EF8-856E-29ABCB82B259}" dt="2021-02-24T18:24:22.825" v="244" actId="1076"/>
        <pc:sldMkLst>
          <pc:docMk/>
          <pc:sldMk cId="0" sldId="259"/>
        </pc:sldMkLst>
        <pc:spChg chg="mod">
          <ac:chgData name="William Baas" userId="dc65bc2d6d75cee5" providerId="LiveId" clId="{4EFB74EA-9D95-4EF8-856E-29ABCB82B259}" dt="2021-02-21T22:08:30.268" v="17" actId="255"/>
          <ac:spMkLst>
            <pc:docMk/>
            <pc:sldMk cId="0" sldId="259"/>
            <ac:spMk id="108" creationId="{00000000-0000-0000-0000-000000000000}"/>
          </ac:spMkLst>
        </pc:spChg>
        <pc:spChg chg="del mod">
          <ac:chgData name="William Baas" userId="dc65bc2d6d75cee5" providerId="LiveId" clId="{4EFB74EA-9D95-4EF8-856E-29ABCB82B259}" dt="2021-02-21T21:59:45.954" v="7" actId="478"/>
          <ac:spMkLst>
            <pc:docMk/>
            <pc:sldMk cId="0" sldId="259"/>
            <ac:spMk id="109" creationId="{00000000-0000-0000-0000-000000000000}"/>
          </ac:spMkLst>
        </pc:spChg>
        <pc:picChg chg="add del mod">
          <ac:chgData name="William Baas" userId="dc65bc2d6d75cee5" providerId="LiveId" clId="{4EFB74EA-9D95-4EF8-856E-29ABCB82B259}" dt="2021-02-24T18:24:01.956" v="238" actId="478"/>
          <ac:picMkLst>
            <pc:docMk/>
            <pc:sldMk cId="0" sldId="259"/>
            <ac:picMk id="2" creationId="{B4AB6C38-2309-4C5C-89D6-C22FA5DE55E3}"/>
          </ac:picMkLst>
        </pc:picChg>
        <pc:picChg chg="add mod">
          <ac:chgData name="William Baas" userId="dc65bc2d6d75cee5" providerId="LiveId" clId="{4EFB74EA-9D95-4EF8-856E-29ABCB82B259}" dt="2021-02-24T18:24:22.825" v="244" actId="1076"/>
          <ac:picMkLst>
            <pc:docMk/>
            <pc:sldMk cId="0" sldId="259"/>
            <ac:picMk id="3" creationId="{813E9644-5D6D-40FA-99B9-E7A045C2F5A2}"/>
          </ac:picMkLst>
        </pc:picChg>
      </pc:sldChg>
      <pc:sldChg chg="add del">
        <pc:chgData name="William Baas" userId="dc65bc2d6d75cee5" providerId="LiveId" clId="{4EFB74EA-9D95-4EF8-856E-29ABCB82B259}" dt="2021-02-21T21:59:57.358" v="10" actId="47"/>
        <pc:sldMkLst>
          <pc:docMk/>
          <pc:sldMk cId="3779105561" sldId="260"/>
        </pc:sldMkLst>
      </pc:sldChg>
      <pc:sldChg chg="add del">
        <pc:chgData name="William Baas" userId="dc65bc2d6d75cee5" providerId="LiveId" clId="{4EFB74EA-9D95-4EF8-856E-29ABCB82B259}" dt="2021-02-21T21:59:58.562" v="11" actId="47"/>
        <pc:sldMkLst>
          <pc:docMk/>
          <pc:sldMk cId="4148982765" sldId="261"/>
        </pc:sldMkLst>
      </pc:sldChg>
      <pc:sldChg chg="add del">
        <pc:chgData name="William Baas" userId="dc65bc2d6d75cee5" providerId="LiveId" clId="{4EFB74EA-9D95-4EF8-856E-29ABCB82B259}" dt="2021-02-23T20:26:29.980" v="188" actId="2696"/>
        <pc:sldMkLst>
          <pc:docMk/>
          <pc:sldMk cId="598364901" sldId="262"/>
        </pc:sldMkLst>
      </pc:sldChg>
      <pc:sldChg chg="addSp delSp modSp add mod">
        <pc:chgData name="William Baas" userId="dc65bc2d6d75cee5" providerId="LiveId" clId="{4EFB74EA-9D95-4EF8-856E-29ABCB82B259}" dt="2021-02-24T18:30:00.263" v="266" actId="14100"/>
        <pc:sldMkLst>
          <pc:docMk/>
          <pc:sldMk cId="628978908" sldId="263"/>
        </pc:sldMkLst>
        <pc:spChg chg="mod">
          <ac:chgData name="William Baas" userId="dc65bc2d6d75cee5" providerId="LiveId" clId="{4EFB74EA-9D95-4EF8-856E-29ABCB82B259}" dt="2021-02-23T20:25:06.978" v="151" actId="1076"/>
          <ac:spMkLst>
            <pc:docMk/>
            <pc:sldMk cId="628978908" sldId="263"/>
            <ac:spMk id="108" creationId="{00000000-0000-0000-0000-000000000000}"/>
          </ac:spMkLst>
        </pc:spChg>
        <pc:picChg chg="add mod">
          <ac:chgData name="William Baas" userId="dc65bc2d6d75cee5" providerId="LiveId" clId="{4EFB74EA-9D95-4EF8-856E-29ABCB82B259}" dt="2021-02-24T18:30:00.263" v="266" actId="14100"/>
          <ac:picMkLst>
            <pc:docMk/>
            <pc:sldMk cId="628978908" sldId="263"/>
            <ac:picMk id="2" creationId="{7BCE5516-820D-4547-ACE9-2B18E05D385F}"/>
          </ac:picMkLst>
        </pc:picChg>
        <pc:picChg chg="add del mod">
          <ac:chgData name="William Baas" userId="dc65bc2d6d75cee5" providerId="LiveId" clId="{4EFB74EA-9D95-4EF8-856E-29ABCB82B259}" dt="2021-02-23T17:41:21.147" v="110" actId="478"/>
          <ac:picMkLst>
            <pc:docMk/>
            <pc:sldMk cId="628978908" sldId="263"/>
            <ac:picMk id="2" creationId="{8D2CEB94-E387-4133-9E61-16EFE6116EAD}"/>
          </ac:picMkLst>
        </pc:picChg>
        <pc:picChg chg="add del mod">
          <ac:chgData name="William Baas" userId="dc65bc2d6d75cee5" providerId="LiveId" clId="{4EFB74EA-9D95-4EF8-856E-29ABCB82B259}" dt="2021-02-24T18:28:01.330" v="259" actId="478"/>
          <ac:picMkLst>
            <pc:docMk/>
            <pc:sldMk cId="628978908" sldId="263"/>
            <ac:picMk id="3" creationId="{1BAFDF90-2ED0-4342-AAB3-73FB389F1A57}"/>
          </ac:picMkLst>
        </pc:picChg>
      </pc:sldChg>
      <pc:sldChg chg="addSp modSp add mod ord">
        <pc:chgData name="William Baas" userId="dc65bc2d6d75cee5" providerId="LiveId" clId="{4EFB74EA-9D95-4EF8-856E-29ABCB82B259}" dt="2021-02-23T20:50:49.545" v="236" actId="1076"/>
        <pc:sldMkLst>
          <pc:docMk/>
          <pc:sldMk cId="961829662" sldId="264"/>
        </pc:sldMkLst>
        <pc:spChg chg="add mod">
          <ac:chgData name="William Baas" userId="dc65bc2d6d75cee5" providerId="LiveId" clId="{4EFB74EA-9D95-4EF8-856E-29ABCB82B259}" dt="2021-02-23T20:50:49.545" v="236" actId="1076"/>
          <ac:spMkLst>
            <pc:docMk/>
            <pc:sldMk cId="961829662" sldId="264"/>
            <ac:spMk id="2" creationId="{E4756369-FBC6-457E-937F-F670E042A909}"/>
          </ac:spMkLst>
        </pc:spChg>
      </pc:sldChg>
      <pc:sldChg chg="modSp add del mod ord">
        <pc:chgData name="William Baas" userId="dc65bc2d6d75cee5" providerId="LiveId" clId="{4EFB74EA-9D95-4EF8-856E-29ABCB82B259}" dt="2021-02-25T18:54:58.946" v="297" actId="47"/>
        <pc:sldMkLst>
          <pc:docMk/>
          <pc:sldMk cId="2079051422" sldId="265"/>
        </pc:sldMkLst>
        <pc:spChg chg="mod">
          <ac:chgData name="William Baas" userId="dc65bc2d6d75cee5" providerId="LiveId" clId="{4EFB74EA-9D95-4EF8-856E-29ABCB82B259}" dt="2021-02-23T20:26:06.918" v="186" actId="20577"/>
          <ac:spMkLst>
            <pc:docMk/>
            <pc:sldMk cId="2079051422" sldId="265"/>
            <ac:spMk id="108" creationId="{00000000-0000-0000-0000-000000000000}"/>
          </ac:spMkLst>
        </pc:spChg>
      </pc:sldChg>
      <pc:sldChg chg="addSp delSp modSp add mod">
        <pc:chgData name="William Baas" userId="dc65bc2d6d75cee5" providerId="LiveId" clId="{4EFB74EA-9D95-4EF8-856E-29ABCB82B259}" dt="2021-02-24T18:26:32.135" v="254" actId="1076"/>
        <pc:sldMkLst>
          <pc:docMk/>
          <pc:sldMk cId="551507511" sldId="266"/>
        </pc:sldMkLst>
        <pc:picChg chg="del">
          <ac:chgData name="William Baas" userId="dc65bc2d6d75cee5" providerId="LiveId" clId="{4EFB74EA-9D95-4EF8-856E-29ABCB82B259}" dt="2021-02-24T18:25:04.812" v="246" actId="478"/>
          <ac:picMkLst>
            <pc:docMk/>
            <pc:sldMk cId="551507511" sldId="266"/>
            <ac:picMk id="2" creationId="{B4AB6C38-2309-4C5C-89D6-C22FA5DE55E3}"/>
          </ac:picMkLst>
        </pc:picChg>
        <pc:picChg chg="add mod">
          <ac:chgData name="William Baas" userId="dc65bc2d6d75cee5" providerId="LiveId" clId="{4EFB74EA-9D95-4EF8-856E-29ABCB82B259}" dt="2021-02-24T18:26:32.135" v="254" actId="1076"/>
          <ac:picMkLst>
            <pc:docMk/>
            <pc:sldMk cId="551507511" sldId="266"/>
            <ac:picMk id="3" creationId="{9EEBCFBC-42B3-475B-A5E9-3945023E2184}"/>
          </ac:picMkLst>
        </pc:picChg>
      </pc:sldChg>
      <pc:sldChg chg="modSp add del mod ord">
        <pc:chgData name="William Baas" userId="dc65bc2d6d75cee5" providerId="LiveId" clId="{4EFB74EA-9D95-4EF8-856E-29ABCB82B259}" dt="2021-02-25T18:54:56.494" v="295" actId="47"/>
        <pc:sldMkLst>
          <pc:docMk/>
          <pc:sldMk cId="2053631778" sldId="267"/>
        </pc:sldMkLst>
        <pc:picChg chg="mod">
          <ac:chgData name="William Baas" userId="dc65bc2d6d75cee5" providerId="LiveId" clId="{4EFB74EA-9D95-4EF8-856E-29ABCB82B259}" dt="2021-02-24T18:25:42.999" v="248" actId="1076"/>
          <ac:picMkLst>
            <pc:docMk/>
            <pc:sldMk cId="2053631778" sldId="267"/>
            <ac:picMk id="2" creationId="{B4AB6C38-2309-4C5C-89D6-C22FA5DE55E3}"/>
          </ac:picMkLst>
        </pc:picChg>
      </pc:sldChg>
      <pc:sldChg chg="addSp delSp modSp add del mod">
        <pc:chgData name="William Baas" userId="dc65bc2d6d75cee5" providerId="LiveId" clId="{4EFB74EA-9D95-4EF8-856E-29ABCB82B259}" dt="2021-02-24T18:31:37.034" v="272" actId="1076"/>
        <pc:sldMkLst>
          <pc:docMk/>
          <pc:sldMk cId="1024559858" sldId="268"/>
        </pc:sldMkLst>
        <pc:picChg chg="add mod">
          <ac:chgData name="William Baas" userId="dc65bc2d6d75cee5" providerId="LiveId" clId="{4EFB74EA-9D95-4EF8-856E-29ABCB82B259}" dt="2021-02-24T18:31:37.034" v="272" actId="1076"/>
          <ac:picMkLst>
            <pc:docMk/>
            <pc:sldMk cId="1024559858" sldId="268"/>
            <ac:picMk id="2" creationId="{6F971706-EEFF-40F9-B4D6-163555FF6793}"/>
          </ac:picMkLst>
        </pc:picChg>
        <pc:picChg chg="del">
          <ac:chgData name="William Baas" userId="dc65bc2d6d75cee5" providerId="LiveId" clId="{4EFB74EA-9D95-4EF8-856E-29ABCB82B259}" dt="2021-02-24T18:28:17.180" v="262" actId="478"/>
          <ac:picMkLst>
            <pc:docMk/>
            <pc:sldMk cId="1024559858" sldId="268"/>
            <ac:picMk id="3" creationId="{1BAFDF90-2ED0-4342-AAB3-73FB389F1A57}"/>
          </ac:picMkLst>
        </pc:picChg>
      </pc:sldChg>
      <pc:sldChg chg="add del ord">
        <pc:chgData name="William Baas" userId="dc65bc2d6d75cee5" providerId="LiveId" clId="{4EFB74EA-9D95-4EF8-856E-29ABCB82B259}" dt="2021-02-25T18:54:57.003" v="296" actId="47"/>
        <pc:sldMkLst>
          <pc:docMk/>
          <pc:sldMk cId="4254521737" sldId="269"/>
        </pc:sldMkLst>
      </pc:sldChg>
      <pc:sldChg chg="addSp delSp modSp add mod">
        <pc:chgData name="William Baas" userId="dc65bc2d6d75cee5" providerId="LiveId" clId="{4EFB74EA-9D95-4EF8-856E-29ABCB82B259}" dt="2021-02-24T18:36:57.822" v="292" actId="14100"/>
        <pc:sldMkLst>
          <pc:docMk/>
          <pc:sldMk cId="2240169340" sldId="270"/>
        </pc:sldMkLst>
        <pc:picChg chg="del">
          <ac:chgData name="William Baas" userId="dc65bc2d6d75cee5" providerId="LiveId" clId="{4EFB74EA-9D95-4EF8-856E-29ABCB82B259}" dt="2021-02-24T18:34:40.137" v="277" actId="478"/>
          <ac:picMkLst>
            <pc:docMk/>
            <pc:sldMk cId="2240169340" sldId="270"/>
            <ac:picMk id="2" creationId="{8D2CEB94-E387-4133-9E61-16EFE6116EAD}"/>
          </ac:picMkLst>
        </pc:picChg>
        <pc:picChg chg="add mod">
          <ac:chgData name="William Baas" userId="dc65bc2d6d75cee5" providerId="LiveId" clId="{4EFB74EA-9D95-4EF8-856E-29ABCB82B259}" dt="2021-02-24T18:36:57.822" v="292" actId="14100"/>
          <ac:picMkLst>
            <pc:docMk/>
            <pc:sldMk cId="2240169340" sldId="270"/>
            <ac:picMk id="3" creationId="{E26221E1-B20C-401A-93E6-1FD5653BE5BB}"/>
          </ac:picMkLst>
        </pc:picChg>
      </pc:sldChg>
      <pc:sldChg chg="addSp delSp modSp add mod">
        <pc:chgData name="William Baas" userId="dc65bc2d6d75cee5" providerId="LiveId" clId="{4EFB74EA-9D95-4EF8-856E-29ABCB82B259}" dt="2021-02-24T18:36:48.750" v="290" actId="14100"/>
        <pc:sldMkLst>
          <pc:docMk/>
          <pc:sldMk cId="1601958863" sldId="271"/>
        </pc:sldMkLst>
        <pc:picChg chg="del">
          <ac:chgData name="William Baas" userId="dc65bc2d6d75cee5" providerId="LiveId" clId="{4EFB74EA-9D95-4EF8-856E-29ABCB82B259}" dt="2021-02-24T18:34:42.617" v="278" actId="478"/>
          <ac:picMkLst>
            <pc:docMk/>
            <pc:sldMk cId="1601958863" sldId="271"/>
            <ac:picMk id="2" creationId="{8D2CEB94-E387-4133-9E61-16EFE6116EAD}"/>
          </ac:picMkLst>
        </pc:picChg>
        <pc:picChg chg="add mod">
          <ac:chgData name="William Baas" userId="dc65bc2d6d75cee5" providerId="LiveId" clId="{4EFB74EA-9D95-4EF8-856E-29ABCB82B259}" dt="2021-02-24T18:36:48.750" v="290" actId="14100"/>
          <ac:picMkLst>
            <pc:docMk/>
            <pc:sldMk cId="1601958863" sldId="271"/>
            <ac:picMk id="3" creationId="{D8DDC397-D742-4F1E-B3F3-460B6E74E2F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4703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827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6153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56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0680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76320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5002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8326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7435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9001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body" idx="1"/>
          </p:nvPr>
        </p:nvSpPr>
        <p:spPr>
          <a:xfrm rot="5400000">
            <a:off x="2202089" y="-529642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>
            <a:spLocks noGrp="1"/>
          </p:cNvSpPr>
          <p:nvPr>
            <p:ph type="title"/>
          </p:nvPr>
        </p:nvSpPr>
        <p:spPr>
          <a:xfrm>
            <a:off x="350271" y="10683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  <a:defRPr sz="36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350271" y="132217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Open Sans"/>
              <a:buNone/>
              <a:defRPr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Open Sans"/>
              <a:buNone/>
              <a:defRPr sz="2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4" name="Google Shape;64;p1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755716" y="6149207"/>
            <a:ext cx="2060058" cy="5734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350271" y="1322177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/>
          <p:nvPr/>
        </p:nvSpPr>
        <p:spPr>
          <a:xfrm>
            <a:off x="4349293" y="6282042"/>
            <a:ext cx="17294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@NASPAtweets</a:t>
            </a:r>
            <a:endParaRPr/>
          </a:p>
        </p:txBody>
      </p:sp>
      <p:sp>
        <p:nvSpPr>
          <p:cNvPr id="13" name="Google Shape;13;p5"/>
          <p:cNvSpPr txBox="1"/>
          <p:nvPr/>
        </p:nvSpPr>
        <p:spPr>
          <a:xfrm>
            <a:off x="2856522" y="6266508"/>
            <a:ext cx="1729464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rPr>
              <a:t>#SMCS21</a:t>
            </a:r>
            <a:endParaRPr sz="1400" b="0" i="0" u="none" strike="noStrike" cap="none">
              <a:solidFill>
                <a:srgbClr val="59595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4" name="Google Shape;14;p5"/>
          <p:cNvCxnSpPr/>
          <p:nvPr/>
        </p:nvCxnSpPr>
        <p:spPr>
          <a:xfrm>
            <a:off x="2719556" y="6282042"/>
            <a:ext cx="3725694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p5"/>
          <p:cNvCxnSpPr/>
          <p:nvPr/>
        </p:nvCxnSpPr>
        <p:spPr>
          <a:xfrm>
            <a:off x="2719556" y="6564760"/>
            <a:ext cx="3725694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" name="Google Shape;16;p5"/>
          <p:cNvSpPr/>
          <p:nvPr/>
        </p:nvSpPr>
        <p:spPr>
          <a:xfrm>
            <a:off x="0" y="0"/>
            <a:ext cx="9144000" cy="1028700"/>
          </a:xfrm>
          <a:prstGeom prst="rect">
            <a:avLst/>
          </a:prstGeom>
          <a:solidFill>
            <a:srgbClr val="738A3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5"/>
          <p:cNvSpPr/>
          <p:nvPr/>
        </p:nvSpPr>
        <p:spPr>
          <a:xfrm>
            <a:off x="0" y="1028700"/>
            <a:ext cx="9144000" cy="139700"/>
          </a:xfrm>
          <a:prstGeom prst="rect">
            <a:avLst/>
          </a:prstGeom>
          <a:solidFill>
            <a:srgbClr val="3F110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955504" y="5722061"/>
            <a:ext cx="1453586" cy="108889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in/willbaa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/>
          <p:nvPr/>
        </p:nvSpPr>
        <p:spPr>
          <a:xfrm>
            <a:off x="9100" y="5602013"/>
            <a:ext cx="9139450" cy="12559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"/>
          <p:cNvSpPr txBox="1"/>
          <p:nvPr/>
        </p:nvSpPr>
        <p:spPr>
          <a:xfrm>
            <a:off x="434300" y="5867601"/>
            <a:ext cx="8229600" cy="533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6923C"/>
              </a:buClr>
              <a:buSzPts val="2400"/>
              <a:buFont typeface="Open Sans"/>
              <a:buNone/>
            </a:pPr>
            <a:r>
              <a:rPr lang="en-US" sz="2400" b="0" i="0" u="none" strike="noStrike" cap="none" dirty="0">
                <a:solidFill>
                  <a:srgbClr val="76923C"/>
                </a:solidFill>
                <a:latin typeface="Open Sans"/>
                <a:ea typeface="Open Sans"/>
                <a:cs typeface="Open Sans"/>
                <a:sym typeface="Open Sans"/>
              </a:rPr>
              <a:t>February 24-26, 2021 | Virtual</a:t>
            </a:r>
            <a:endParaRPr sz="2400" b="0" i="0" u="none" strike="noStrike" cap="none" dirty="0">
              <a:solidFill>
                <a:srgbClr val="76923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688816" y="4659152"/>
            <a:ext cx="8229600" cy="1025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lvl="0" algn="ctr">
              <a:buClr>
                <a:schemeClr val="dk1"/>
              </a:buClr>
              <a:buSzPts val="2800"/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 Navigating Transition Journeys into Corporate Leadership – Emerging Implications for Higher Education</a:t>
            </a:r>
          </a:p>
          <a:p>
            <a:pPr lvl="0" algn="ctr">
              <a:buClr>
                <a:schemeClr val="dk1"/>
              </a:buClr>
              <a:buSzPts val="2800"/>
            </a:pPr>
            <a:endParaRPr lang="en-US" sz="1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buClr>
                <a:schemeClr val="dk1"/>
              </a:buClr>
              <a:buSzPts val="2800"/>
            </a:pPr>
            <a:r>
              <a:rPr lang="en-US" sz="1800" b="1" i="1" u="none" strike="noStrike" cap="none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  <a:sym typeface="Open Sans"/>
              </a:rPr>
              <a:t>Will Baas</a:t>
            </a:r>
            <a:endParaRPr sz="1800" b="0" i="1" u="none" strike="noStrike" cap="none" dirty="0">
              <a:solidFill>
                <a:schemeClr val="tx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t="9965" b="318"/>
          <a:stretch/>
        </p:blipFill>
        <p:spPr>
          <a:xfrm>
            <a:off x="1930317" y="1183155"/>
            <a:ext cx="5746599" cy="35473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0" y="195299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 Navigating Transition Journeys into Corporate Leadership – Emerging Implications for Higher Education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CB7C04-C9E8-4941-BC81-E81AE9AEB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3584"/>
            <a:ext cx="9022080" cy="46329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0" y="195299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 Navigating Transition Journeys into Corporate Leadership – Emerging Implications for Higher Education</a:t>
            </a:r>
            <a:endParaRPr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3E9644-5D6D-40FA-99B9-E7A045C2F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448" y="1338299"/>
            <a:ext cx="5279135" cy="46929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0" y="195299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 Navigating Transition Journeys into Corporate Leadership – Emerging Implications for Higher Education</a:t>
            </a:r>
            <a:endParaRPr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EBCFBC-42B3-475B-A5E9-3945023E2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208" y="1207367"/>
            <a:ext cx="4828032" cy="501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50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0" y="214884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 Navigating Transition Journeys into Corporate Leadership – Emerging Implications for Higher Education</a:t>
            </a:r>
            <a:endParaRPr sz="20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CE5516-820D-4547-ACE9-2B18E05D3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096" y="1287177"/>
            <a:ext cx="4974336" cy="483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7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0" y="214884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Veterans Navigating Transition Journeys into Corporate Leadership – Emerging Implications for Higher Education</a:t>
            </a:r>
            <a:endParaRPr sz="200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971706-EEFF-40F9-B4D6-163555FF6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473" y="1211580"/>
            <a:ext cx="5474208" cy="502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5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-207264" y="263652"/>
            <a:ext cx="9144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lang="en-US" sz="2000" dirty="0">
                <a:latin typeface="+mj-lt"/>
              </a:rPr>
              <a:t>Learning Lab: Actionable Ideas and Tools</a:t>
            </a:r>
            <a:endParaRPr sz="20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6221E1-B20C-401A-93E6-1FD5653BE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71" y="1743456"/>
            <a:ext cx="8910144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69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-207264" y="263652"/>
            <a:ext cx="9144000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lang="en-US" sz="2000" dirty="0">
                <a:latin typeface="+mj-lt"/>
              </a:rPr>
              <a:t>Learning Lab: Actionable Ideas and Tools</a:t>
            </a:r>
            <a:endParaRPr sz="20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DDC397-D742-4F1E-B3F3-460B6E74E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8672"/>
            <a:ext cx="9082216" cy="240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958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0" y="195299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pen Sans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756369-FBC6-457E-937F-F670E042A909}"/>
              </a:ext>
            </a:extLst>
          </p:cNvPr>
          <p:cNvSpPr txBox="1"/>
          <p:nvPr/>
        </p:nvSpPr>
        <p:spPr>
          <a:xfrm>
            <a:off x="2304288" y="2929128"/>
            <a:ext cx="482375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hlinkClick r:id="rId3"/>
              </a:rPr>
              <a:t>williambaas@comcast.net</a:t>
            </a:r>
          </a:p>
          <a:p>
            <a:endParaRPr lang="en-US" sz="2800" dirty="0">
              <a:hlinkClick r:id="rId3"/>
            </a:endParaRPr>
          </a:p>
          <a:p>
            <a:r>
              <a:rPr lang="en-US" sz="2800" dirty="0">
                <a:hlinkClick r:id="rId3"/>
              </a:rPr>
              <a:t>www.linkedin.com/in/willbaas</a:t>
            </a: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829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21222</TotalTime>
  <Words>106</Words>
  <Application>Microsoft Office PowerPoint</Application>
  <PresentationFormat>On-screen Show (4:3)</PresentationFormat>
  <Paragraphs>16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Open Sans</vt:lpstr>
      <vt:lpstr>Office Theme</vt:lpstr>
      <vt:lpstr>PowerPoint Presentation</vt:lpstr>
      <vt:lpstr>Veterans Navigating Transition Journeys into Corporate Leadership – Emerging Implications for Higher Education </vt:lpstr>
      <vt:lpstr>Veterans Navigating Transition Journeys into Corporate Leadership – Emerging Implications for Higher Education</vt:lpstr>
      <vt:lpstr>Veterans Navigating Transition Journeys into Corporate Leadership – Emerging Implications for Higher Education</vt:lpstr>
      <vt:lpstr>Veterans Navigating Transition Journeys into Corporate Leadership – Emerging Implications for Higher Education</vt:lpstr>
      <vt:lpstr>Veterans Navigating Transition Journeys into Corporate Leadership – Emerging Implications for Higher Education</vt:lpstr>
      <vt:lpstr>Learning Lab: Actionable Ideas and Tools</vt:lpstr>
      <vt:lpstr>Learning Lab: Actionable Ideas and Tools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NASPA NASPA</dc:creator>
  <cp:lastModifiedBy>Stoddard, James</cp:lastModifiedBy>
  <cp:revision>2</cp:revision>
  <dcterms:created xsi:type="dcterms:W3CDTF">2014-12-03T20:08:28Z</dcterms:created>
  <dcterms:modified xsi:type="dcterms:W3CDTF">2021-04-20T18:37:06Z</dcterms:modified>
</cp:coreProperties>
</file>