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U79jQuGGT1/95SQL7V11+tFvT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B4260-7075-4F8D-9E0A-EC4BCF881C39}" v="1" dt="2024-01-31T18:26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rett, Lauren" userId="5cd6eb61-f38e-4f35-b833-94a9bf2ff92b" providerId="ADAL" clId="{8D5B4260-7075-4F8D-9E0A-EC4BCF881C39}"/>
    <pc:docChg chg="undo custSel modSld">
      <pc:chgData name="Garrett, Lauren" userId="5cd6eb61-f38e-4f35-b833-94a9bf2ff92b" providerId="ADAL" clId="{8D5B4260-7075-4F8D-9E0A-EC4BCF881C39}" dt="2024-01-31T18:26:46.028" v="36" actId="3626"/>
      <pc:docMkLst>
        <pc:docMk/>
      </pc:docMkLst>
      <pc:sldChg chg="modSp mod">
        <pc:chgData name="Garrett, Lauren" userId="5cd6eb61-f38e-4f35-b833-94a9bf2ff92b" providerId="ADAL" clId="{8D5B4260-7075-4F8D-9E0A-EC4BCF881C39}" dt="2024-01-31T18:26:16.050" v="16" actId="27636"/>
        <pc:sldMkLst>
          <pc:docMk/>
          <pc:sldMk cId="0" sldId="257"/>
        </pc:sldMkLst>
        <pc:spChg chg="mod">
          <ac:chgData name="Garrett, Lauren" userId="5cd6eb61-f38e-4f35-b833-94a9bf2ff92b" providerId="ADAL" clId="{8D5B4260-7075-4F8D-9E0A-EC4BCF881C39}" dt="2024-01-31T18:26:16.050" v="16" actId="27636"/>
          <ac:spMkLst>
            <pc:docMk/>
            <pc:sldMk cId="0" sldId="257"/>
            <ac:spMk id="65" creationId="{00000000-0000-0000-0000-000000000000}"/>
          </ac:spMkLst>
        </pc:spChg>
      </pc:sldChg>
      <pc:sldChg chg="modSp mod">
        <pc:chgData name="Garrett, Lauren" userId="5cd6eb61-f38e-4f35-b833-94a9bf2ff92b" providerId="ADAL" clId="{8D5B4260-7075-4F8D-9E0A-EC4BCF881C39}" dt="2024-01-31T18:25:09.465" v="0" actId="14100"/>
        <pc:sldMkLst>
          <pc:docMk/>
          <pc:sldMk cId="0" sldId="261"/>
        </pc:sldMkLst>
        <pc:spChg chg="mod">
          <ac:chgData name="Garrett, Lauren" userId="5cd6eb61-f38e-4f35-b833-94a9bf2ff92b" providerId="ADAL" clId="{8D5B4260-7075-4F8D-9E0A-EC4BCF881C39}" dt="2024-01-31T18:25:09.465" v="0" actId="14100"/>
          <ac:spMkLst>
            <pc:docMk/>
            <pc:sldMk cId="0" sldId="261"/>
            <ac:spMk id="90" creationId="{00000000-0000-0000-0000-000000000000}"/>
          </ac:spMkLst>
        </pc:spChg>
      </pc:sldChg>
      <pc:sldChg chg="modSp mod">
        <pc:chgData name="Garrett, Lauren" userId="5cd6eb61-f38e-4f35-b833-94a9bf2ff92b" providerId="ADAL" clId="{8D5B4260-7075-4F8D-9E0A-EC4BCF881C39}" dt="2024-01-31T18:26:16.050" v="17" actId="27636"/>
        <pc:sldMkLst>
          <pc:docMk/>
          <pc:sldMk cId="0" sldId="262"/>
        </pc:sldMkLst>
        <pc:spChg chg="mod">
          <ac:chgData name="Garrett, Lauren" userId="5cd6eb61-f38e-4f35-b833-94a9bf2ff92b" providerId="ADAL" clId="{8D5B4260-7075-4F8D-9E0A-EC4BCF881C39}" dt="2024-01-31T18:26:16.050" v="17" actId="27636"/>
          <ac:spMkLst>
            <pc:docMk/>
            <pc:sldMk cId="0" sldId="262"/>
            <ac:spMk id="95" creationId="{00000000-0000-0000-0000-000000000000}"/>
          </ac:spMkLst>
        </pc:spChg>
      </pc:sldChg>
      <pc:sldChg chg="modSp mod">
        <pc:chgData name="Garrett, Lauren" userId="5cd6eb61-f38e-4f35-b833-94a9bf2ff92b" providerId="ADAL" clId="{8D5B4260-7075-4F8D-9E0A-EC4BCF881C39}" dt="2024-01-31T18:25:52.556" v="10" actId="27636"/>
        <pc:sldMkLst>
          <pc:docMk/>
          <pc:sldMk cId="0" sldId="266"/>
        </pc:sldMkLst>
        <pc:spChg chg="mod">
          <ac:chgData name="Garrett, Lauren" userId="5cd6eb61-f38e-4f35-b833-94a9bf2ff92b" providerId="ADAL" clId="{8D5B4260-7075-4F8D-9E0A-EC4BCF881C39}" dt="2024-01-31T18:25:52.556" v="10" actId="27636"/>
          <ac:spMkLst>
            <pc:docMk/>
            <pc:sldMk cId="0" sldId="266"/>
            <ac:spMk id="115" creationId="{00000000-0000-0000-0000-000000000000}"/>
          </ac:spMkLst>
        </pc:spChg>
      </pc:sldChg>
      <pc:sldChg chg="modSp mod">
        <pc:chgData name="Garrett, Lauren" userId="5cd6eb61-f38e-4f35-b833-94a9bf2ff92b" providerId="ADAL" clId="{8D5B4260-7075-4F8D-9E0A-EC4BCF881C39}" dt="2024-01-31T18:25:43.047" v="7" actId="1076"/>
        <pc:sldMkLst>
          <pc:docMk/>
          <pc:sldMk cId="0" sldId="267"/>
        </pc:sldMkLst>
        <pc:spChg chg="mod">
          <ac:chgData name="Garrett, Lauren" userId="5cd6eb61-f38e-4f35-b833-94a9bf2ff92b" providerId="ADAL" clId="{8D5B4260-7075-4F8D-9E0A-EC4BCF881C39}" dt="2024-01-31T18:25:43.047" v="7" actId="1076"/>
          <ac:spMkLst>
            <pc:docMk/>
            <pc:sldMk cId="0" sldId="267"/>
            <ac:spMk id="120" creationId="{00000000-0000-0000-0000-000000000000}"/>
          </ac:spMkLst>
        </pc:spChg>
      </pc:sldChg>
      <pc:sldChg chg="modSp mod">
        <pc:chgData name="Garrett, Lauren" userId="5cd6eb61-f38e-4f35-b833-94a9bf2ff92b" providerId="ADAL" clId="{8D5B4260-7075-4F8D-9E0A-EC4BCF881C39}" dt="2024-01-31T18:25:28.374" v="1" actId="1076"/>
        <pc:sldMkLst>
          <pc:docMk/>
          <pc:sldMk cId="0" sldId="268"/>
        </pc:sldMkLst>
        <pc:spChg chg="mod">
          <ac:chgData name="Garrett, Lauren" userId="5cd6eb61-f38e-4f35-b833-94a9bf2ff92b" providerId="ADAL" clId="{8D5B4260-7075-4F8D-9E0A-EC4BCF881C39}" dt="2024-01-31T18:25:28.374" v="1" actId="1076"/>
          <ac:spMkLst>
            <pc:docMk/>
            <pc:sldMk cId="0" sldId="268"/>
            <ac:spMk id="125" creationId="{00000000-0000-0000-0000-000000000000}"/>
          </ac:spMkLst>
        </pc:spChg>
      </pc:sldChg>
      <pc:sldChg chg="modSp mod">
        <pc:chgData name="Garrett, Lauren" userId="5cd6eb61-f38e-4f35-b833-94a9bf2ff92b" providerId="ADAL" clId="{8D5B4260-7075-4F8D-9E0A-EC4BCF881C39}" dt="2024-01-31T18:26:46.028" v="36" actId="3626"/>
        <pc:sldMkLst>
          <pc:docMk/>
          <pc:sldMk cId="0" sldId="270"/>
        </pc:sldMkLst>
        <pc:spChg chg="mod">
          <ac:chgData name="Garrett, Lauren" userId="5cd6eb61-f38e-4f35-b833-94a9bf2ff92b" providerId="ADAL" clId="{8D5B4260-7075-4F8D-9E0A-EC4BCF881C39}" dt="2024-01-31T18:26:16.030" v="15" actId="27636"/>
          <ac:spMkLst>
            <pc:docMk/>
            <pc:sldMk cId="0" sldId="270"/>
            <ac:spMk id="137" creationId="{00000000-0000-0000-0000-000000000000}"/>
          </ac:spMkLst>
        </pc:spChg>
        <pc:spChg chg="mod">
          <ac:chgData name="Garrett, Lauren" userId="5cd6eb61-f38e-4f35-b833-94a9bf2ff92b" providerId="ADAL" clId="{8D5B4260-7075-4F8D-9E0A-EC4BCF881C39}" dt="2024-01-31T18:26:46.028" v="36" actId="3626"/>
          <ac:spMkLst>
            <pc:docMk/>
            <pc:sldMk cId="0" sldId="270"/>
            <ac:spMk id="13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Charlie - Welcome. Take Lead on Presenter Introductions.</a:t>
            </a: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eb581ab5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Charlie. It may happen every year … but keep it up</a:t>
            </a:r>
            <a:endParaRPr/>
          </a:p>
        </p:txBody>
      </p:sp>
      <p:sp>
        <p:nvSpPr>
          <p:cNvPr id="108" name="Google Shape;108;g28eb581ab5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eb581ab5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28eb581ab5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eb581ab5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Brandon. Offer military appreciation connections</a:t>
            </a:r>
            <a:endParaRPr/>
          </a:p>
        </p:txBody>
      </p:sp>
      <p:sp>
        <p:nvSpPr>
          <p:cNvPr id="118" name="Google Shape;118;g28eb581ab5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eb581ab5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Lauren. Month of Military Child.</a:t>
            </a:r>
            <a:endParaRPr/>
          </a:p>
        </p:txBody>
      </p:sp>
      <p:sp>
        <p:nvSpPr>
          <p:cNvPr id="123" name="Google Shape;123;g28eb581ab5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468a2194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Charlie. Lead Conversation.</a:t>
            </a:r>
            <a:endParaRPr/>
          </a:p>
        </p:txBody>
      </p:sp>
      <p:sp>
        <p:nvSpPr>
          <p:cNvPr id="128" name="Google Shape;128;g2b468a2194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468a2194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2b468a2194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Lauren. Walk Thru Agenda.</a:t>
            </a: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Brandon. Reviews Presentation Goals.</a:t>
            </a: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Lauren. Review</a:t>
            </a: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eb581ab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Charlie. Our Military Affiliated / Dependents.</a:t>
            </a:r>
            <a:endParaRPr/>
          </a:p>
        </p:txBody>
      </p:sp>
      <p:sp>
        <p:nvSpPr>
          <p:cNvPr id="80" name="Google Shape;80;g28eb581ab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Lauren. Quick Review.</a:t>
            </a:r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468a2194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Lauren. Identify Who … </a:t>
            </a:r>
            <a:endParaRPr/>
          </a:p>
        </p:txBody>
      </p:sp>
      <p:sp>
        <p:nvSpPr>
          <p:cNvPr id="93" name="Google Shape;93;g2b468a2194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eb581ab5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Charlie. Summer Meet-up.</a:t>
            </a:r>
            <a:endParaRPr/>
          </a:p>
        </p:txBody>
      </p:sp>
      <p:sp>
        <p:nvSpPr>
          <p:cNvPr id="98" name="Google Shape;98;g28eb581ab5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eb581ab5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Brandon. Swag to Identify Self and Others Easily.</a:t>
            </a:r>
            <a:endParaRPr/>
          </a:p>
        </p:txBody>
      </p:sp>
      <p:sp>
        <p:nvSpPr>
          <p:cNvPr id="103" name="Google Shape;103;g28eb581ab5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/>
          <p:nvPr/>
        </p:nvSpPr>
        <p:spPr>
          <a:xfrm>
            <a:off x="0" y="4238368"/>
            <a:ext cx="12192000" cy="2619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38665" y="4238368"/>
            <a:ext cx="113146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6000"/>
              <a:buFont typeface="Raleway"/>
              <a:buNone/>
              <a:defRPr sz="6000">
                <a:solidFill>
                  <a:srgbClr val="4D4D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9" descr="A black and white logo with a st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186" y="-185353"/>
            <a:ext cx="6030098" cy="452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  <a:defRPr>
                <a:solidFill>
                  <a:srgbClr val="4D4D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  <a:defRPr>
                <a:solidFill>
                  <a:srgbClr val="4D4D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  <a:defRPr>
                <a:solidFill>
                  <a:srgbClr val="4D4D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  <a:defRPr>
                <a:solidFill>
                  <a:srgbClr val="4D4D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  <a:defRPr>
                <a:solidFill>
                  <a:srgbClr val="4D4D4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4D4D4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tfoster@wm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mgarrett@wm.edu" TargetMode="External"/><Relationship Id="rId4" Type="http://schemas.openxmlformats.org/officeDocument/2006/relationships/hyperlink" Target="mailto:bparker01@wm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2050975" y="4238375"/>
            <a:ext cx="99858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ct val="100000"/>
              <a:buFont typeface="Raleway"/>
              <a:buNone/>
            </a:pPr>
            <a:r>
              <a:rPr lang="en-US"/>
              <a:t>7 Ways to Celebrate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ct val="100000"/>
              <a:buFont typeface="Raleway"/>
              <a:buNone/>
            </a:pPr>
            <a:r>
              <a:rPr lang="en-US"/>
              <a:t>Military Kids On Your Campus</a:t>
            </a:r>
            <a:endParaRPr/>
          </a:p>
        </p:txBody>
      </p:sp>
      <p:pic>
        <p:nvPicPr>
          <p:cNvPr id="59" name="Google Shape;5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75" y="4579075"/>
            <a:ext cx="1706300" cy="17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eb581ab50_0_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(Self-) Identify Military Kids</a:t>
            </a:r>
            <a:endParaRPr/>
          </a:p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Provide Pre-O Meet-Up Opportunity</a:t>
            </a:r>
            <a:endParaRPr/>
          </a:p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Have Military Kid Swag Available</a:t>
            </a:r>
            <a:endParaRPr/>
          </a:p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Engage in Military Kid Club Convos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eb581ab50_0_66"/>
          <p:cNvSpPr txBox="1">
            <a:spLocks noGrp="1"/>
          </p:cNvSpPr>
          <p:nvPr>
            <p:ph type="title"/>
          </p:nvPr>
        </p:nvSpPr>
        <p:spPr>
          <a:xfrm>
            <a:off x="173388" y="128820"/>
            <a:ext cx="11577600" cy="6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457200" lvl="0" indent="-4800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(Self-) Identify Military Kids</a:t>
            </a:r>
            <a:endParaRPr dirty="0"/>
          </a:p>
          <a:p>
            <a:pPr marL="457200" lvl="0" indent="-4800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Provide Pre-O Military Kid Meet-Up Opp</a:t>
            </a:r>
            <a:endParaRPr dirty="0"/>
          </a:p>
          <a:p>
            <a:pPr marL="457200" lvl="0" indent="-4800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Have Military Kid Swag Available</a:t>
            </a:r>
            <a:endParaRPr dirty="0"/>
          </a:p>
          <a:p>
            <a:pPr marL="457200" lvl="0" indent="-4800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Engage in Military Kid Club Convos</a:t>
            </a:r>
            <a:endParaRPr dirty="0"/>
          </a:p>
          <a:p>
            <a:pPr marL="457200" lvl="0" indent="-4800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Partner with Parent &amp; Family Programs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eb581ab50_0_70"/>
          <p:cNvSpPr txBox="1">
            <a:spLocks noGrp="1"/>
          </p:cNvSpPr>
          <p:nvPr>
            <p:ph type="title"/>
          </p:nvPr>
        </p:nvSpPr>
        <p:spPr>
          <a:xfrm>
            <a:off x="412501" y="255929"/>
            <a:ext cx="11577600" cy="60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08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 dirty="0"/>
              <a:t>(Self-) Identify Military Kids</a:t>
            </a:r>
            <a:endParaRPr dirty="0"/>
          </a:p>
          <a:p>
            <a:pPr marL="457200" lvl="0" indent="-508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 dirty="0"/>
              <a:t>Provide Pre-O Military Kid Meet-Up Opp</a:t>
            </a:r>
            <a:endParaRPr dirty="0"/>
          </a:p>
          <a:p>
            <a:pPr marL="457200" lvl="0" indent="-508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 dirty="0"/>
              <a:t>Have Military Kid Swag Available</a:t>
            </a:r>
            <a:endParaRPr dirty="0"/>
          </a:p>
          <a:p>
            <a:pPr marL="457200" lvl="0" indent="-508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 dirty="0"/>
              <a:t>Engage in Military Kid Club Convos</a:t>
            </a:r>
            <a:endParaRPr dirty="0"/>
          </a:p>
          <a:p>
            <a:pPr marL="457200" lvl="0" indent="-508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 dirty="0"/>
              <a:t>Partner with Parent &amp; Family Programs</a:t>
            </a:r>
            <a:endParaRPr dirty="0"/>
          </a:p>
          <a:p>
            <a:pPr marL="457200" lvl="0" indent="-508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 dirty="0"/>
              <a:t>Extend Military Appreciation Perks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eb581ab50_0_74"/>
          <p:cNvSpPr txBox="1">
            <a:spLocks noGrp="1"/>
          </p:cNvSpPr>
          <p:nvPr>
            <p:ph type="title"/>
          </p:nvPr>
        </p:nvSpPr>
        <p:spPr>
          <a:xfrm>
            <a:off x="307200" y="112091"/>
            <a:ext cx="11577600" cy="60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457200" lvl="0" indent="-480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(Self-) Identify Military Kids</a:t>
            </a:r>
            <a:endParaRPr dirty="0"/>
          </a:p>
          <a:p>
            <a:pPr marL="457200" lvl="0" indent="-480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Provide Pre-O Military Kid Meet-Up Opp</a:t>
            </a:r>
            <a:endParaRPr dirty="0"/>
          </a:p>
          <a:p>
            <a:pPr marL="457200" lvl="0" indent="-480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Have Military Kid Swag Available</a:t>
            </a:r>
            <a:endParaRPr dirty="0"/>
          </a:p>
          <a:p>
            <a:pPr marL="457200" lvl="0" indent="-480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Engage in Military Kid Club Convos</a:t>
            </a:r>
            <a:endParaRPr dirty="0"/>
          </a:p>
          <a:p>
            <a:pPr marL="457200" lvl="0" indent="-480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Partner with Parent &amp; Family Programs</a:t>
            </a:r>
            <a:endParaRPr dirty="0"/>
          </a:p>
          <a:p>
            <a:pPr marL="457200" lvl="0" indent="-480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/>
              <a:t>Extend Military Initiatives / Perks</a:t>
            </a:r>
            <a:endParaRPr dirty="0"/>
          </a:p>
          <a:p>
            <a:pPr marL="457200" lvl="0" indent="-4800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dirty="0">
                <a:solidFill>
                  <a:srgbClr val="9900FF"/>
                </a:solidFill>
              </a:rPr>
              <a:t>Purple Up! </a:t>
            </a:r>
            <a:r>
              <a:rPr lang="en-US" dirty="0"/>
              <a:t>Month of the Military Child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468a21943_0_17"/>
          <p:cNvSpPr txBox="1">
            <a:spLocks noGrp="1"/>
          </p:cNvSpPr>
          <p:nvPr>
            <p:ph type="title"/>
          </p:nvPr>
        </p:nvSpPr>
        <p:spPr>
          <a:xfrm>
            <a:off x="838200" y="353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</a:pPr>
            <a:r>
              <a:rPr lang="en-US"/>
              <a:t>Your Turn … </a:t>
            </a:r>
            <a:endParaRPr/>
          </a:p>
        </p:txBody>
      </p:sp>
      <p:sp>
        <p:nvSpPr>
          <p:cNvPr id="131" name="Google Shape;131;g2b468a21943_0_17"/>
          <p:cNvSpPr txBox="1">
            <a:spLocks noGrp="1"/>
          </p:cNvSpPr>
          <p:nvPr>
            <p:ph type="body" idx="4294967295"/>
          </p:nvPr>
        </p:nvSpPr>
        <p:spPr>
          <a:xfrm>
            <a:off x="838200" y="18138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➔"/>
            </a:pPr>
            <a:r>
              <a:rPr lang="en-US"/>
              <a:t>How Do You Identify Your Military Kids?</a:t>
            </a:r>
            <a:endParaRPr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➔"/>
            </a:pPr>
            <a:r>
              <a:rPr lang="en-US"/>
              <a:t>What’s Your Support Mechanism? </a:t>
            </a:r>
            <a:endParaRPr/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-US"/>
              <a:t>Collaborative Team v. Point Office/Person?</a:t>
            </a:r>
            <a:endParaRPr/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➔"/>
            </a:pPr>
            <a:r>
              <a:rPr lang="en-US"/>
              <a:t>Who Supports Your Military Dependents? </a:t>
            </a:r>
            <a:endParaRPr/>
          </a:p>
          <a:p>
            <a:pPr marL="914400" lvl="1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◆"/>
            </a:pPr>
            <a:r>
              <a:rPr lang="en-US"/>
              <a:t>At the Table? Missing?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468a21943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Contact Us</a:t>
            </a:r>
            <a:endParaRPr/>
          </a:p>
        </p:txBody>
      </p:sp>
      <p:sp>
        <p:nvSpPr>
          <p:cNvPr id="137" name="Google Shape;137;g2b468a21943_0_5"/>
          <p:cNvSpPr txBox="1">
            <a:spLocks noGrp="1"/>
          </p:cNvSpPr>
          <p:nvPr>
            <p:ph type="body" idx="1"/>
          </p:nvPr>
        </p:nvSpPr>
        <p:spPr>
          <a:xfrm>
            <a:off x="553825" y="2249825"/>
            <a:ext cx="616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Student Veteran Engagement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Charlie Foster M.Ed. ‘17 (USMC) </a:t>
            </a:r>
            <a:endParaRPr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Director</a:t>
            </a:r>
            <a:endParaRPr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ctfoster@wm.edu</a:t>
            </a:r>
            <a:r>
              <a:rPr lang="en-US"/>
              <a:t> </a:t>
            </a:r>
            <a:endParaRPr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Brandon Parker M.Ed. ‘25 (USMC)</a:t>
            </a:r>
            <a:endParaRPr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Graduate Assistant</a:t>
            </a:r>
            <a:endParaRPr/>
          </a:p>
          <a:p>
            <a:pPr marL="457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bparker01@wm.edu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8" name="Google Shape;138;g2b468a21943_0_5"/>
          <p:cNvSpPr txBox="1">
            <a:spLocks noGrp="1"/>
          </p:cNvSpPr>
          <p:nvPr>
            <p:ph type="body" idx="2"/>
          </p:nvPr>
        </p:nvSpPr>
        <p:spPr>
          <a:xfrm>
            <a:off x="6904233" y="2249825"/>
            <a:ext cx="4914591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Student Transition Engagement Programs</a:t>
            </a: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Lauren Garrett ‘02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	Director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hlink"/>
                </a:solidFill>
              </a:rPr>
              <a:t>		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lmgarrett@wm.edu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body" idx="1"/>
          </p:nvPr>
        </p:nvSpPr>
        <p:spPr>
          <a:xfrm>
            <a:off x="838200" y="2108450"/>
            <a:ext cx="10515600" cy="3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Welcome &amp; Introductions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Grounding Theory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W&amp;M Context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Celebration Strategies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Open Conversation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</a:pPr>
            <a:r>
              <a:rPr lang="en-US"/>
              <a:t>Goals</a:t>
            </a:r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7 Military Kid Strategies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Network of Colleagues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Grounding Theory</a:t>
            </a:r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838200" y="2244300"/>
            <a:ext cx="9802200" cy="2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Schlossberg’s Transition: </a:t>
            </a:r>
            <a:r>
              <a:rPr lang="en-US"/>
              <a:t>Moving In, Thru &amp; Out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Astin’s Involvement:</a:t>
            </a:r>
            <a:r>
              <a:rPr lang="en-US"/>
              <a:t> The First Six Weeks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eb581ab5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</a:pPr>
            <a:r>
              <a:rPr lang="en-US"/>
              <a:t>The W&amp;M Context</a:t>
            </a:r>
            <a:endParaRPr/>
          </a:p>
        </p:txBody>
      </p:sp>
      <p:sp>
        <p:nvSpPr>
          <p:cNvPr id="83" name="Google Shape;83;g28eb581ab50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Founded 1693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Public Ivy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Liberal Arts &amp; Sciences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~7000 Undergraduates ~2800 Graduate Students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91% 6-Year Graduation Rate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Residential UG Experience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5 (soon to be 6) Academic Schools</a:t>
            </a:r>
            <a:endParaRPr/>
          </a:p>
        </p:txBody>
      </p:sp>
      <p:pic>
        <p:nvPicPr>
          <p:cNvPr id="84" name="Google Shape;84;g28eb581ab5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3725" y="1894013"/>
            <a:ext cx="16097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8eb581ab5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3725" y="3716450"/>
            <a:ext cx="16097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328773" y="1767350"/>
            <a:ext cx="1151360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F"/>
              </a:buClr>
              <a:buSzPts val="4400"/>
              <a:buFont typeface="Raleway"/>
              <a:buNone/>
            </a:pPr>
            <a:r>
              <a:rPr lang="en-US" dirty="0"/>
              <a:t>Our 7 Strategies to Celebrate Military Kids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468a21943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(Self-) Identify Military Kids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eb581ab50_0_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(Self-) Identify Military Kids</a:t>
            </a:r>
            <a:endParaRPr/>
          </a:p>
          <a:p>
            <a:pPr marL="45720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Provide Pre-O Meet-Up Opportunity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eb581ab50_0_58"/>
          <p:cNvSpPr txBox="1">
            <a:spLocks noGrp="1"/>
          </p:cNvSpPr>
          <p:nvPr>
            <p:ph type="title"/>
          </p:nvPr>
        </p:nvSpPr>
        <p:spPr>
          <a:xfrm>
            <a:off x="838200" y="418200"/>
            <a:ext cx="10515600" cy="6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(Self-) Identify Military Kids</a:t>
            </a:r>
            <a:endParaRPr/>
          </a:p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Provide Pre-O Meet-Up Opportunity</a:t>
            </a:r>
            <a:endParaRPr/>
          </a:p>
          <a:p>
            <a:pPr marL="457200" lvl="0" indent="-508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Have Military Kid Swag Available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Widescreen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Raleway</vt:lpstr>
      <vt:lpstr>Arial</vt:lpstr>
      <vt:lpstr>Calibri</vt:lpstr>
      <vt:lpstr>Office Theme</vt:lpstr>
      <vt:lpstr>7 Ways to Celebrate  Military Kids On Your Campus</vt:lpstr>
      <vt:lpstr>Agenda</vt:lpstr>
      <vt:lpstr>Goals</vt:lpstr>
      <vt:lpstr>Grounding Theory</vt:lpstr>
      <vt:lpstr>The W&amp;M Context</vt:lpstr>
      <vt:lpstr>Our 7 Strategies to Celebrate Military Kids</vt:lpstr>
      <vt:lpstr>(Self-) Identify Military Kids</vt:lpstr>
      <vt:lpstr>(Self-) Identify Military Kids Provide Pre-O Meet-Up Opportunity</vt:lpstr>
      <vt:lpstr>(Self-) Identify Military Kids Provide Pre-O Meet-Up Opportunity Have Military Kid Swag Available </vt:lpstr>
      <vt:lpstr>(Self-) Identify Military Kids Provide Pre-O Meet-Up Opportunity Have Military Kid Swag Available Engage in Military Kid Club Convos </vt:lpstr>
      <vt:lpstr>(Self-) Identify Military Kids Provide Pre-O Military Kid Meet-Up Opp Have Military Kid Swag Available Engage in Military Kid Club Convos Partner with Parent &amp; Family Programs</vt:lpstr>
      <vt:lpstr>(Self-) Identify Military Kids Provide Pre-O Military Kid Meet-Up Opp Have Military Kid Swag Available Engage in Military Kid Club Convos Partner with Parent &amp; Family Programs Extend Military Appreciation Perks</vt:lpstr>
      <vt:lpstr>(Self-) Identify Military Kids Provide Pre-O Military Kid Meet-Up Opp Have Military Kid Swag Available Engage in Military Kid Club Convos Partner with Parent &amp; Family Programs Extend Military Initiatives / Perks Purple Up! Month of the Military Child</vt:lpstr>
      <vt:lpstr>Your Turn … 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Ways to Celebrate  Military Kids On Your Campus</dc:title>
  <dc:creator>Ashley Krumwiede</dc:creator>
  <cp:lastModifiedBy>Garrett, Lauren</cp:lastModifiedBy>
  <cp:revision>1</cp:revision>
  <dcterms:created xsi:type="dcterms:W3CDTF">2022-10-03T17:51:41Z</dcterms:created>
  <dcterms:modified xsi:type="dcterms:W3CDTF">2024-01-31T18:26:46Z</dcterms:modified>
</cp:coreProperties>
</file>