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12"/>
  </p:notesMasterIdLst>
  <p:sldIdLst>
    <p:sldId id="256" r:id="rId2"/>
    <p:sldId id="272" r:id="rId3"/>
    <p:sldId id="257" r:id="rId4"/>
    <p:sldId id="258" r:id="rId5"/>
    <p:sldId id="259" r:id="rId6"/>
    <p:sldId id="264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Strand" initials="MS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5643"/>
    <a:srgbClr val="FFC830"/>
    <a:srgbClr val="001409"/>
    <a:srgbClr val="FAA523"/>
    <a:srgbClr val="FFC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/>
    <p:restoredTop sz="94574"/>
  </p:normalViewPr>
  <p:slideViewPr>
    <p:cSldViewPr snapToGrid="0" snapToObjects="1">
      <p:cViewPr>
        <p:scale>
          <a:sx n="83" d="100"/>
          <a:sy n="83" d="100"/>
        </p:scale>
        <p:origin x="13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CFA73-987B-6F42-9455-54E3EF517587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C31E9-4123-E247-8FCE-3CDF26F4A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98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C31E9-4123-E247-8FCE-3CDF26F4AA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74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wmf"/><Relationship Id="rId3" Type="http://schemas.openxmlformats.org/officeDocument/2006/relationships/image" Target="../media/image2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green.template_graphics3.wmf"/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5883275"/>
            <a:ext cx="7366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3098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green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2950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EEA5B-5E46-AA43-AC41-9A4672FA3ED0}" type="datetime1">
              <a:rPr lang="en-US"/>
              <a:pPr>
                <a:defRPr/>
              </a:pPr>
              <a:t>11/28/16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9B5E0-F990-2843-B96B-30D8DAE9AD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04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5F87B-673A-0C4F-B071-F510199A932E}" type="datetime1">
              <a:rPr lang="en-US"/>
              <a:pPr>
                <a:defRPr/>
              </a:pPr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F713A-FD5A-2A43-AD67-702D34D6D6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16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1A256-2D4B-FC49-86D5-4C7E95358A1E}" type="datetime1">
              <a:rPr lang="en-US"/>
              <a:pPr>
                <a:defRPr/>
              </a:pPr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401AE-417C-3142-A1D2-301562AFBD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90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green.template_graphics2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2732088"/>
            <a:ext cx="73660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green.template_graphics3.wmf"/>
          <p:cNvPicPr>
            <a:picLocks noChangeAspect="1"/>
          </p:cNvPicPr>
          <p:nvPr/>
        </p:nvPicPr>
        <p:blipFill>
          <a:blip r:embed="rId3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5883275"/>
            <a:ext cx="7366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3098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920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AE669-CA6A-2D4F-843E-19958D7A3A10}" type="datetime1">
              <a:rPr lang="en-US"/>
              <a:pPr>
                <a:defRPr/>
              </a:pPr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E36AA-C3EB-3940-A59A-39C091F8F1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52924-7064-054D-B64A-B3A73A7CFE7A}" type="datetime1">
              <a:rPr lang="en-US"/>
              <a:pPr>
                <a:defRPr/>
              </a:pPr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ED5E4-D767-C249-87BE-42BEF237C9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9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6C9AB-B1A1-0D40-95C9-F7CC8B42CF64}" type="datetime1">
              <a:rPr lang="en-US"/>
              <a:pPr>
                <a:defRPr/>
              </a:pPr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0812D-D70A-0444-AEC7-0FC55962B1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3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0F0C2-4D3E-4947-86EE-BEFD2C31C5CB}" type="datetime1">
              <a:rPr lang="en-US"/>
              <a:pPr>
                <a:defRPr/>
              </a:pPr>
              <a:t>11/28/16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40A01-9F70-E444-B96C-75F55106C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82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62EDA-7D4B-6C44-BB24-D5022EAC4B01}" type="datetime1">
              <a:rPr lang="en-US"/>
              <a:pPr>
                <a:defRPr/>
              </a:pPr>
              <a:t>11/28/16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604C7-4E18-AD47-B602-653F8619A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279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91A9B-CA1D-E943-B72A-0A467CB3FDAF}" type="datetime1">
              <a:rPr lang="en-US"/>
              <a:pPr>
                <a:defRPr/>
              </a:pPr>
              <a:t>11/28/16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E75A4-2C2C-7E45-B837-675BB82EF4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2E6B0-91C0-D341-90BF-06259A4288D1}" type="datetime1">
              <a:rPr lang="en-US"/>
              <a:pPr>
                <a:defRPr/>
              </a:pPr>
              <a:t>11/28/16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13C9F-2C93-354C-A1B1-6050856CCC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83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8F547-65F7-EF4B-A3E7-18E7033A3C88}" type="datetime1">
              <a:rPr lang="en-US"/>
              <a:pPr>
                <a:defRPr/>
              </a:pPr>
              <a:t>11/28/16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D16CA-4769-904A-802B-5A015D901F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7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F5C5BC68-E7FB-FB4A-880D-0DDCEB8D37A0}" type="datetime1">
              <a:rPr lang="en-US"/>
              <a:pPr>
                <a:defRPr/>
              </a:pPr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4A171645-EB3E-2E48-8E04-93DE0E9F14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6" descr="white.slide.wm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135688"/>
            <a:ext cx="25146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7" r:id="rId1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005643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5643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5643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5643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5643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992" y="197427"/>
            <a:ext cx="6598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9087" y="5711031"/>
            <a:ext cx="8183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Title:					</a:t>
            </a:r>
            <a:r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</a:t>
            </a:r>
            <a:r>
              <a:rPr lang="en-US" sz="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Date:	</a:t>
            </a:r>
            <a:r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Media</a:t>
            </a:r>
            <a:r>
              <a:rPr lang="en-US" sz="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r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Dimensions:</a:t>
            </a:r>
            <a:endParaRPr lang="en-US" sz="1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25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295" y="0"/>
            <a:ext cx="9031705" cy="3140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u="sng" dirty="0" smtClean="0">
                <a:latin typeface="Calibri" charset="0"/>
                <a:ea typeface="Calibri" charset="0"/>
                <a:cs typeface="Times New Roman" charset="0"/>
              </a:rPr>
              <a:t>NDSU JIM FALCK SCHOLAR ARTIST APPLICATION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u="sng" dirty="0" smtClean="0">
                <a:latin typeface="Calibri" charset="0"/>
                <a:ea typeface="Calibri" charset="0"/>
                <a:cs typeface="Times New Roman" charset="0"/>
              </a:rPr>
              <a:t>PLEASE READ THIS PAGE BEFORE FILLING OUT THE REST OF THE APPLICATION </a:t>
            </a:r>
            <a:endParaRPr lang="en-US" sz="1400" b="1" u="sng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 smtClean="0">
                <a:latin typeface="Calibri" charset="0"/>
                <a:ea typeface="Calibri" charset="0"/>
                <a:cs typeface="Times New Roman" charset="0"/>
              </a:rPr>
              <a:t>This </a:t>
            </a:r>
            <a:r>
              <a:rPr lang="en-US" sz="1400" dirty="0" err="1" smtClean="0">
                <a:latin typeface="Calibri" charset="0"/>
                <a:ea typeface="Calibri" charset="0"/>
                <a:cs typeface="Times New Roman" charset="0"/>
              </a:rPr>
              <a:t>powerpoint</a:t>
            </a:r>
            <a:r>
              <a:rPr lang="en-US" sz="1400" dirty="0" smtClean="0">
                <a:latin typeface="Calibri" charset="0"/>
                <a:ea typeface="Calibri" charset="0"/>
                <a:cs typeface="Times New Roman" charset="0"/>
              </a:rPr>
              <a:t> application must </a:t>
            </a:r>
            <a:r>
              <a:rPr lang="en-US" sz="1400" dirty="0">
                <a:latin typeface="Calibri" charset="0"/>
                <a:ea typeface="Calibri" charset="0"/>
                <a:cs typeface="Times New Roman" charset="0"/>
              </a:rPr>
              <a:t>be </a:t>
            </a:r>
            <a:r>
              <a:rPr lang="en-US" sz="1400" dirty="0" smtClean="0">
                <a:latin typeface="Calibri" charset="0"/>
                <a:ea typeface="Calibri" charset="0"/>
                <a:cs typeface="Times New Roman" charset="0"/>
              </a:rPr>
              <a:t>completed </a:t>
            </a:r>
            <a:r>
              <a:rPr lang="en-US" sz="1400" dirty="0" smtClean="0">
                <a:latin typeface="Calibri" charset="0"/>
                <a:ea typeface="Calibri" charset="0"/>
                <a:cs typeface="Times New Roman" charset="0"/>
              </a:rPr>
              <a:t>emailed </a:t>
            </a:r>
            <a:r>
              <a:rPr lang="en-US" sz="1400" dirty="0">
                <a:latin typeface="Calibri" charset="0"/>
                <a:ea typeface="Calibri" charset="0"/>
                <a:cs typeface="Times New Roman" charset="0"/>
              </a:rPr>
              <a:t>to  </a:t>
            </a:r>
            <a:r>
              <a:rPr lang="en-US" sz="1400" dirty="0" err="1" smtClean="0">
                <a:solidFill>
                  <a:srgbClr val="FF0000"/>
                </a:solidFill>
                <a:latin typeface="Calibri" charset="0"/>
                <a:ea typeface="Calibri" charset="0"/>
                <a:cs typeface="Times New Roman" charset="0"/>
              </a:rPr>
              <a:t>michael.j.strand@ndsu.edu</a:t>
            </a:r>
            <a:endParaRPr lang="en-US" sz="1400" dirty="0" smtClean="0">
              <a:solidFill>
                <a:srgbClr val="FF00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u="sng" dirty="0" smtClean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Scholarship Application Step-by-step Process</a:t>
            </a:r>
            <a:endParaRPr lang="en-US" sz="1400" b="1" dirty="0">
              <a:latin typeface="Calibri" charset="0"/>
              <a:ea typeface="Calibri" charset="0"/>
              <a:cs typeface="Times New Roman" charset="0"/>
            </a:endParaRP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AutoNum type="arabicPeriod"/>
            </a:pPr>
            <a:r>
              <a:rPr lang="en-US" sz="14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Complete and Submit this </a:t>
            </a:r>
            <a:r>
              <a:rPr lang="en-US" sz="1400" b="1" dirty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Power </a:t>
            </a:r>
            <a:r>
              <a:rPr lang="en-US" sz="1400" b="1" dirty="0" smtClean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Point application:   </a:t>
            </a:r>
            <a:r>
              <a:rPr lang="en-US" sz="1400" dirty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F</a:t>
            </a:r>
            <a:r>
              <a:rPr lang="en-US" sz="1400" dirty="0" smtClean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ill </a:t>
            </a:r>
            <a:r>
              <a:rPr lang="en-US" sz="1400" dirty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out the Application form embedded in the Power </a:t>
            </a:r>
            <a:r>
              <a:rPr lang="en-US" sz="1400" dirty="0" smtClean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Point, finish the </a:t>
            </a:r>
            <a:r>
              <a:rPr lang="en-US" sz="1400" dirty="0" smtClean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two</a:t>
            </a:r>
            <a:r>
              <a:rPr lang="en-US" sz="1400" dirty="0" smtClean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questions and enter your power point images.  Save this power point as </a:t>
            </a:r>
            <a:r>
              <a:rPr lang="en-US" sz="1400" i="1" dirty="0" smtClean="0">
                <a:solidFill>
                  <a:srgbClr val="FF0000"/>
                </a:solidFill>
                <a:latin typeface="Calibri" charset="0"/>
                <a:ea typeface="Calibri" charset="0"/>
                <a:cs typeface="Times New Roman" charset="0"/>
              </a:rPr>
              <a:t>(Your Name)Scholarship Application </a:t>
            </a:r>
            <a:r>
              <a:rPr lang="en-US" sz="1400" dirty="0" smtClean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email this file to:  </a:t>
            </a:r>
            <a:r>
              <a:rPr lang="en-US" sz="1400" dirty="0" err="1" smtClean="0">
                <a:solidFill>
                  <a:srgbClr val="FF0000"/>
                </a:solidFill>
                <a:latin typeface="Calibri" charset="0"/>
                <a:ea typeface="Calibri" charset="0"/>
                <a:cs typeface="Times New Roman" charset="0"/>
              </a:rPr>
              <a:t>michael.j.strand@ndsu.edu</a:t>
            </a:r>
            <a:endParaRPr lang="en-US" sz="1400" dirty="0" smtClean="0">
              <a:solidFill>
                <a:srgbClr val="FF00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AutoNum type="arabicPeriod"/>
            </a:pPr>
            <a:r>
              <a:rPr lang="en-US" sz="1400" b="1" dirty="0" smtClean="0">
                <a:latin typeface="Calibri" charset="0"/>
                <a:ea typeface="Calibri" charset="0"/>
                <a:cs typeface="Times New Roman" charset="0"/>
              </a:rPr>
              <a:t>Post Application-</a:t>
            </a:r>
            <a:r>
              <a:rPr lang="en-US" sz="1400" dirty="0" smtClean="0">
                <a:latin typeface="Calibri" charset="0"/>
                <a:ea typeface="Calibri" charset="0"/>
                <a:cs typeface="Times New Roman" charset="0"/>
              </a:rPr>
              <a:t>  The faculty will score applications based on the quality of work presented and the content of your answers and will contact you with </a:t>
            </a:r>
            <a:r>
              <a:rPr lang="en-US" sz="1400" dirty="0" smtClean="0">
                <a:latin typeface="Calibri" charset="0"/>
                <a:ea typeface="Calibri" charset="0"/>
                <a:cs typeface="Times New Roman" charset="0"/>
              </a:rPr>
              <a:t>results</a:t>
            </a:r>
            <a:r>
              <a:rPr lang="en-US" sz="14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1400" dirty="0" smtClean="0">
                <a:latin typeface="Calibri" charset="0"/>
                <a:ea typeface="Calibri" charset="0"/>
                <a:cs typeface="Times New Roman" charset="0"/>
              </a:rPr>
              <a:t>within 10 days of application.</a:t>
            </a:r>
            <a:endParaRPr lang="en-US" sz="14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89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4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8936" y="418454"/>
            <a:ext cx="2665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830"/>
                </a:solidFill>
              </a:rPr>
              <a:t>NDSU VISUAL ARTS  </a:t>
            </a:r>
          </a:p>
          <a:p>
            <a:r>
              <a:rPr lang="en-US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Scholarship Application</a:t>
            </a:r>
            <a:endParaRPr lang="en-US" u="sng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8936" y="1239865"/>
            <a:ext cx="77646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Name:</a:t>
            </a:r>
          </a:p>
          <a:p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Email:</a:t>
            </a:r>
          </a:p>
          <a:p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High School Name:</a:t>
            </a:r>
          </a:p>
          <a:p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Anticipated Degree Track (BFA, BA,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etc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): </a:t>
            </a:r>
          </a:p>
          <a:p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High School GPA:</a:t>
            </a:r>
          </a:p>
          <a:p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71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1445" y="45804"/>
            <a:ext cx="78428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Answer each of the </a:t>
            </a:r>
            <a:r>
              <a:rPr lang="en-US" b="1" dirty="0" smtClean="0"/>
              <a:t>following </a:t>
            </a:r>
            <a:r>
              <a:rPr lang="en-US" b="1" dirty="0" smtClean="0"/>
              <a:t>with no more than ONE paragraph</a:t>
            </a:r>
          </a:p>
          <a:p>
            <a:r>
              <a:rPr lang="en-US" sz="1200" dirty="0" smtClean="0"/>
              <a:t>_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57938"/>
            <a:ext cx="511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604104"/>
            <a:ext cx="5563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What are your goals as an art student at NDSU? </a:t>
            </a:r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11444" y="927976"/>
            <a:ext cx="8245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200" dirty="0" smtClean="0"/>
              <a:t>_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2115117"/>
            <a:ext cx="402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" y="3152326"/>
            <a:ext cx="8028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Cite an artist or an art period that has made an impact on your artwork and then discuss reasons why. </a:t>
            </a:r>
            <a:endParaRPr lang="en-US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87810" y="3924675"/>
            <a:ext cx="80901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200" dirty="0"/>
              <a:t>_</a:t>
            </a:r>
          </a:p>
        </p:txBody>
      </p:sp>
    </p:spTree>
    <p:extLst>
      <p:ext uri="{BB962C8B-B14F-4D97-AF65-F5344CB8AC3E}">
        <p14:creationId xmlns:p14="http://schemas.microsoft.com/office/powerpoint/2010/main" val="210127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481" y="201478"/>
            <a:ext cx="85550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 the following five slides, insert an image that best represents your artwork produced.</a:t>
            </a:r>
            <a:endParaRPr lang="en-US" sz="11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2417" y="2774374"/>
            <a:ext cx="6411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C830"/>
                </a:solidFill>
              </a:rPr>
              <a:t>Portfolio</a:t>
            </a:r>
            <a:endParaRPr lang="en-US" sz="4800" dirty="0">
              <a:solidFill>
                <a:srgbClr val="FFC8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61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9087" y="5711031"/>
            <a:ext cx="8183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Title:					</a:t>
            </a:r>
            <a:r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</a:t>
            </a:r>
            <a:r>
              <a:rPr lang="en-US" sz="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Date:	</a:t>
            </a:r>
            <a:r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Media</a:t>
            </a:r>
            <a:r>
              <a:rPr lang="en-US" sz="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r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Dimensions:</a:t>
            </a:r>
            <a:endParaRPr lang="en-US" sz="1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8992" y="197427"/>
            <a:ext cx="6598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1.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75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992" y="197427"/>
            <a:ext cx="6598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9087" y="5711031"/>
            <a:ext cx="8183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Title:					</a:t>
            </a:r>
            <a:r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</a:t>
            </a:r>
            <a:r>
              <a:rPr lang="en-US" sz="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Date:	</a:t>
            </a:r>
            <a:r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Media</a:t>
            </a:r>
            <a:r>
              <a:rPr lang="en-US" sz="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r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Dimensions:</a:t>
            </a:r>
            <a:endParaRPr lang="en-US" sz="1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3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992" y="197427"/>
            <a:ext cx="6598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7213" y="5727073"/>
            <a:ext cx="8183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Title:					</a:t>
            </a:r>
            <a:r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</a:t>
            </a:r>
            <a:r>
              <a:rPr lang="en-US" sz="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Date:	</a:t>
            </a:r>
            <a:r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Media</a:t>
            </a:r>
            <a:r>
              <a:rPr lang="en-US" sz="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r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Dimensions:</a:t>
            </a:r>
            <a:endParaRPr lang="en-US" sz="1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31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992" y="197427"/>
            <a:ext cx="6598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4.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9087" y="5711031"/>
            <a:ext cx="8183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Title:					</a:t>
            </a:r>
            <a:r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</a:t>
            </a:r>
            <a:r>
              <a:rPr lang="en-US" sz="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Date:	</a:t>
            </a:r>
            <a:r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Media</a:t>
            </a:r>
            <a:r>
              <a:rPr lang="en-US" sz="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r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Dimensions:</a:t>
            </a:r>
            <a:endParaRPr lang="en-US" sz="1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dsu-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ndsu-template2</Template>
  <TotalTime>344</TotalTime>
  <Words>221</Words>
  <Application>Microsoft Macintosh PowerPoint</Application>
  <PresentationFormat>On-screen Show (4:3)</PresentationFormat>
  <Paragraphs>52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ＭＳ Ｐゴシック</vt:lpstr>
      <vt:lpstr>Times New Roman</vt:lpstr>
      <vt:lpstr>ndsu-template1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Strand</dc:creator>
  <cp:lastModifiedBy>Michael Strand</cp:lastModifiedBy>
  <cp:revision>21</cp:revision>
  <dcterms:created xsi:type="dcterms:W3CDTF">2015-09-30T18:00:56Z</dcterms:created>
  <dcterms:modified xsi:type="dcterms:W3CDTF">2016-11-28T21:26:33Z</dcterms:modified>
</cp:coreProperties>
</file>