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A325-A837-403F-BE9F-CBCC01FA62DC}" type="datetimeFigureOut">
              <a:rPr lang="en-US" smtClean="0"/>
              <a:t>2011/04/26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58D0-205B-46AD-AAE3-E990E3C9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3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A325-A837-403F-BE9F-CBCC01FA62DC}" type="datetimeFigureOut">
              <a:rPr lang="en-US" smtClean="0"/>
              <a:t>2011/04/26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58D0-205B-46AD-AAE3-E990E3C9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A325-A837-403F-BE9F-CBCC01FA62DC}" type="datetimeFigureOut">
              <a:rPr lang="en-US" smtClean="0"/>
              <a:t>2011/04/26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58D0-205B-46AD-AAE3-E990E3C9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8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A325-A837-403F-BE9F-CBCC01FA62DC}" type="datetimeFigureOut">
              <a:rPr lang="en-US" smtClean="0"/>
              <a:t>2011/04/26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58D0-205B-46AD-AAE3-E990E3C9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9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A325-A837-403F-BE9F-CBCC01FA62DC}" type="datetimeFigureOut">
              <a:rPr lang="en-US" smtClean="0"/>
              <a:t>2011/04/26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58D0-205B-46AD-AAE3-E990E3C9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4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A325-A837-403F-BE9F-CBCC01FA62DC}" type="datetimeFigureOut">
              <a:rPr lang="en-US" smtClean="0"/>
              <a:t>2011/04/26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58D0-205B-46AD-AAE3-E990E3C9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5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A325-A837-403F-BE9F-CBCC01FA62DC}" type="datetimeFigureOut">
              <a:rPr lang="en-US" smtClean="0"/>
              <a:t>2011/04/26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58D0-205B-46AD-AAE3-E990E3C9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9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A325-A837-403F-BE9F-CBCC01FA62DC}" type="datetimeFigureOut">
              <a:rPr lang="en-US" smtClean="0"/>
              <a:t>2011/04/26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58D0-205B-46AD-AAE3-E990E3C9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4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A325-A837-403F-BE9F-CBCC01FA62DC}" type="datetimeFigureOut">
              <a:rPr lang="en-US" smtClean="0"/>
              <a:t>2011/04/26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58D0-205B-46AD-AAE3-E990E3C9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6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A325-A837-403F-BE9F-CBCC01FA62DC}" type="datetimeFigureOut">
              <a:rPr lang="en-US" smtClean="0"/>
              <a:t>2011/04/26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58D0-205B-46AD-AAE3-E990E3C9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0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A325-A837-403F-BE9F-CBCC01FA62DC}" type="datetimeFigureOut">
              <a:rPr lang="en-US" smtClean="0"/>
              <a:t>2011/04/26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58D0-205B-46AD-AAE3-E990E3C9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9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AA325-A837-403F-BE9F-CBCC01FA62DC}" type="datetimeFigureOut">
              <a:rPr lang="en-US" smtClean="0"/>
              <a:t>2011/04/26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158D0-205B-46AD-AAE3-E990E3C9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9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04595" y="1508288"/>
            <a:ext cx="6862712" cy="4006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84" y="1232285"/>
            <a:ext cx="4940981" cy="20503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83" y="3975216"/>
            <a:ext cx="4940981" cy="20503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7584" y="933254"/>
            <a:ext cx="624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Logo for dark backgrounds (do not copy blue box…)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9046" y="3533595"/>
            <a:ext cx="4138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Logo for light backgrounds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59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North Dakota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Jacob</dc:creator>
  <cp:lastModifiedBy>Donna Jacob</cp:lastModifiedBy>
  <cp:revision>3</cp:revision>
  <dcterms:created xsi:type="dcterms:W3CDTF">2011-04-26T21:25:01Z</dcterms:created>
  <dcterms:modified xsi:type="dcterms:W3CDTF">2011-04-26T21:37:23Z</dcterms:modified>
</cp:coreProperties>
</file>