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81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085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525" y="9845675"/>
            <a:ext cx="5861050" cy="781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3050" y="2225675"/>
            <a:ext cx="1455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82E"/>
                </a:solidFill>
              </a:rPr>
              <a:t>Title of Video Goes Here</a:t>
            </a:r>
            <a:endParaRPr lang="en-US" sz="4800" dirty="0">
              <a:solidFill>
                <a:srgbClr val="FFC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0658" y="6569075"/>
            <a:ext cx="14576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82E"/>
                </a:solidFill>
              </a:rPr>
              <a:t>Student Name</a:t>
            </a:r>
          </a:p>
          <a:p>
            <a:r>
              <a:rPr lang="en-US" sz="3600" dirty="0" smtClean="0">
                <a:solidFill>
                  <a:srgbClr val="FFC82E"/>
                </a:solidFill>
              </a:rPr>
              <a:t>Department/Program</a:t>
            </a:r>
          </a:p>
          <a:p>
            <a:r>
              <a:rPr lang="en-US" sz="3600" dirty="0" smtClean="0">
                <a:solidFill>
                  <a:srgbClr val="FFC82E"/>
                </a:solidFill>
              </a:rPr>
              <a:t>Semester, Year (e.g. Fall, 2020)</a:t>
            </a:r>
            <a:endParaRPr lang="en-US" sz="3600" dirty="0">
              <a:solidFill>
                <a:srgbClr val="FFC82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Danjel Nygard</cp:lastModifiedBy>
  <cp:revision>1</cp:revision>
  <dcterms:created xsi:type="dcterms:W3CDTF">2020-09-03T13:43:52Z</dcterms:created>
  <dcterms:modified xsi:type="dcterms:W3CDTF">2020-09-03T18:52:00Z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Adobe Acrobat 15.6</vt:lpwstr>
  </property>
  <property fmtid="{D5CDD505-2E9C-101B-9397-08002B2CF9AE}" pid="4" name="LastSaved">
    <vt:filetime>2020-09-03T00:00:00Z</vt:filetime>
  </property>
</Properties>
</file>