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0"/>
    <p:restoredTop sz="96327"/>
  </p:normalViewPr>
  <p:slideViewPr>
    <p:cSldViewPr snapToGrid="0" snapToObjects="1">
      <p:cViewPr varScale="1">
        <p:scale>
          <a:sx n="139" d="100"/>
          <a:sy n="139" d="100"/>
        </p:scale>
        <p:origin x="17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95A57-3BC3-8B69-4D3F-A0F7CEAF1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42B364-F0CD-F478-AB8C-3179761C2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85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5FB61-67F0-4DA1-A3E5-E09771AF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745C9-D07C-8FBC-30C6-E16578310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9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ECF0C-998B-6CA3-342D-817C20DA9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17FB2-644D-21DC-F12A-5570150C0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725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3E6D0-C67B-1C61-E996-056B77110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F8D87-380C-6F15-85C2-EF6C4E1B8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BDBCE-D9D0-54CC-B267-DD5E90483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085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B7F6-6A51-1B8D-FD21-113E29A9D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A2664-39AE-87D8-BF96-5178DA7A2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9CBC5-FAAC-B6DB-C9C7-FD3F9EA45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563DF-E9B4-0057-B83E-5B85BE564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28FF47-AE59-8BB7-A08F-B4E59951F6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47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DC40B-D303-43AA-89BD-6308DA24F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785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915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0310E-8864-DA1C-0D5E-28D933911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EE76A-FB4E-E48E-0BA2-FE74E3467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B4FD0-973D-31D2-C4C0-CE4604101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220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B40-5DEB-36CB-B75B-BB57CECFB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30320-F23B-1FDA-C759-290F4D582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11B7CE-501D-23E1-EC28-A747738F1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336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9A7E3C-8248-9DA9-22C1-39CA0C4C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E0477-C92B-8E49-8A4E-B86B04186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89437"/>
            <a:ext cx="10515600" cy="418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9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bg1"/>
          </a:solidFill>
          <a:latin typeface="Montserrat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224E578B-2DEE-DD79-2E29-C7B9752EA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34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1A6E2558-32A3-E857-695A-74D9557A6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3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612ED-0971-7C52-9F23-865FDA56E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831"/>
            <a:ext cx="10515600" cy="1460500"/>
          </a:xfrm>
        </p:spPr>
        <p:txBody>
          <a:bodyPr/>
          <a:lstStyle/>
          <a:p>
            <a:r>
              <a:rPr lang="en-US" dirty="0"/>
              <a:t>CSCI ###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179AF-C581-731B-C615-0DC5EE47E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80296"/>
            <a:ext cx="10515600" cy="3463579"/>
          </a:xfrm>
        </p:spPr>
        <p:txBody>
          <a:bodyPr/>
          <a:lstStyle/>
          <a:p>
            <a:pPr marL="0" indent="0">
              <a:lnSpc>
                <a:spcPts val="4000"/>
              </a:lnSpc>
              <a:buNone/>
            </a:pPr>
            <a:r>
              <a:rPr lang="en-US" b="1" dirty="0">
                <a:latin typeface="Montserrat SemiBold" pitchFamily="2" charset="77"/>
              </a:rPr>
              <a:t>COURSE NAME</a:t>
            </a:r>
          </a:p>
          <a:p>
            <a:pPr marL="0" indent="0">
              <a:lnSpc>
                <a:spcPts val="4000"/>
              </a:lnSpc>
              <a:buNone/>
            </a:pPr>
            <a:r>
              <a:rPr lang="en-US" dirty="0">
                <a:latin typeface="Montserrat" pitchFamily="2" charset="77"/>
              </a:rPr>
              <a:t>TOPIC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ts val="3000"/>
              </a:lnSpc>
              <a:buNone/>
            </a:pP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en-US" sz="2400" dirty="0">
                <a:solidFill>
                  <a:schemeClr val="accent4"/>
                </a:solidFill>
              </a:rPr>
              <a:t>with YOUR NAME HERE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3D57255-2A17-97A6-4E07-0CAC126BC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854" y="-95883"/>
            <a:ext cx="4426368" cy="248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02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F294-EF31-AEAF-F2EA-DCD233A54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1EF87-8C73-E801-97D5-A7174AD1F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 for slide</a:t>
            </a:r>
          </a:p>
        </p:txBody>
      </p:sp>
    </p:spTree>
    <p:extLst>
      <p:ext uri="{BB962C8B-B14F-4D97-AF65-F5344CB8AC3E}">
        <p14:creationId xmlns:p14="http://schemas.microsoft.com/office/powerpoint/2010/main" val="2759253213"/>
      </p:ext>
    </p:extLst>
  </p:cSld>
  <p:clrMapOvr>
    <a:masterClrMapping/>
  </p:clrMapOvr>
</p:sld>
</file>

<file path=ppt/theme/theme1.xml><?xml version="1.0" encoding="utf-8"?>
<a:theme xmlns:a="http://schemas.openxmlformats.org/drawingml/2006/main" name="CS_ONLINE">
  <a:themeElements>
    <a:clrScheme name="CS_Online">
      <a:dk1>
        <a:srgbClr val="000000"/>
      </a:dk1>
      <a:lt1>
        <a:srgbClr val="F3EEE3"/>
      </a:lt1>
      <a:dk2>
        <a:srgbClr val="000000"/>
      </a:dk2>
      <a:lt2>
        <a:srgbClr val="FEFFFF"/>
      </a:lt2>
      <a:accent1>
        <a:srgbClr val="3F8686"/>
      </a:accent1>
      <a:accent2>
        <a:srgbClr val="E17138"/>
      </a:accent2>
      <a:accent3>
        <a:srgbClr val="A5A5A5"/>
      </a:accent3>
      <a:accent4>
        <a:srgbClr val="E1C529"/>
      </a:accent4>
      <a:accent5>
        <a:srgbClr val="567595"/>
      </a:accent5>
      <a:accent6>
        <a:srgbClr val="549150"/>
      </a:accent6>
      <a:hlink>
        <a:srgbClr val="567595"/>
      </a:hlink>
      <a:folHlink>
        <a:srgbClr val="E17138"/>
      </a:folHlink>
    </a:clrScheme>
    <a:fontScheme name="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F5E351-8B93-1D46-80C5-EE274EBB3831}" vid="{B2B1C977-58CD-804F-B619-89A9834CF3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{3C460A8E-E4F5-7142-830B-7A8A1F7CDA92}tf16401369</Template>
  <TotalTime>132</TotalTime>
  <Words>15</Words>
  <Application>Microsoft Macintosh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Montserrat</vt:lpstr>
      <vt:lpstr>Montserrat SemiBold</vt:lpstr>
      <vt:lpstr>CS_ONLINE</vt:lpstr>
      <vt:lpstr>PowerPoint Presentation</vt:lpstr>
      <vt:lpstr>PowerPoint Presentation</vt:lpstr>
      <vt:lpstr>CSCI ###</vt:lpstr>
      <vt:lpstr>Title of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Cox, Katy</dc:creator>
  <cp:lastModifiedBy>Cox, Katy</cp:lastModifiedBy>
  <cp:revision>10</cp:revision>
  <dcterms:created xsi:type="dcterms:W3CDTF">2023-01-06T18:35:44Z</dcterms:created>
  <dcterms:modified xsi:type="dcterms:W3CDTF">2025-02-20T22:46:42Z</dcterms:modified>
</cp:coreProperties>
</file>