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25B1A-96C9-EE4D-A8F1-A6F7BF0B6EC8}" type="datetimeFigureOut">
              <a:rPr lang="en-US" smtClean="0"/>
              <a:t>8/16/16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404CA-A509-7F4B-ACD4-B3C87D7D7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1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8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5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9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25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4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1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2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8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8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C83C8-E1E6-B246-8C7D-4DB3D1363FF1}" type="datetimeFigureOut">
              <a:rPr lang="en-US" smtClean="0"/>
              <a:t>8/16/16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E74AA-8197-8B49-BF56-646E929C5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4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qualitymatters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ari.Borr@ndsu.ed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Quality Matters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2016 NDSU Professional Development Conference</a:t>
            </a:r>
          </a:p>
          <a:p>
            <a:r>
              <a:rPr lang="en-US" dirty="0" smtClean="0"/>
              <a:t>HD&amp;E TIER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8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Quality Matters?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QM at NDSU</a:t>
            </a:r>
          </a:p>
          <a:p>
            <a:r>
              <a:rPr lang="en-US" dirty="0" smtClean="0"/>
              <a:t>Description of Rubric</a:t>
            </a:r>
          </a:p>
          <a:p>
            <a:pPr lvl="1"/>
            <a:r>
              <a:rPr lang="en-US" dirty="0"/>
              <a:t>set of quality standards for online and blended course </a:t>
            </a:r>
            <a:r>
              <a:rPr lang="en-US" u="sng" dirty="0"/>
              <a:t>design</a:t>
            </a:r>
            <a:r>
              <a:rPr lang="en-US" dirty="0" smtClean="0">
                <a:effectLst/>
              </a:rPr>
              <a:t> </a:t>
            </a:r>
            <a:endParaRPr lang="en-US" dirty="0" smtClean="0"/>
          </a:p>
          <a:p>
            <a:r>
              <a:rPr lang="en-US" dirty="0" smtClean="0"/>
              <a:t>Purpose of QM</a:t>
            </a:r>
          </a:p>
          <a:p>
            <a:r>
              <a:rPr lang="en-US" dirty="0" smtClean="0"/>
              <a:t>Research base</a:t>
            </a:r>
          </a:p>
          <a:p>
            <a:r>
              <a:rPr lang="en-US" dirty="0" smtClean="0"/>
              <a:t>Focus for NDSU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598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Eight QM Rubric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Course overview and 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Learning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Assessment/measurement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Instructional 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Course activities and learner interaction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Course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Learner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Accessibility and usability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1198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QM Help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QM can be used to self-evaluate a course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QM </a:t>
            </a:r>
            <a:r>
              <a:rPr lang="en-US" dirty="0" smtClean="0"/>
              <a:t>can help you build a </a:t>
            </a:r>
            <a:r>
              <a:rPr lang="en-US" dirty="0" smtClean="0"/>
              <a:t>course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Standards can also apply to hybrid or face-to-face courses!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09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QM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an account</a:t>
            </a:r>
          </a:p>
          <a:p>
            <a:pPr lvl="1"/>
            <a:r>
              <a:rPr lang="en-US" dirty="0">
                <a:hlinkClick r:id="rId2"/>
              </a:rPr>
              <a:t>https://www.qualitymatters.org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 </a:t>
            </a:r>
          </a:p>
          <a:p>
            <a:r>
              <a:rPr lang="en-US" dirty="0" smtClean="0"/>
              <a:t>Where to find the rubric</a:t>
            </a:r>
          </a:p>
          <a:p>
            <a:endParaRPr lang="en-US" dirty="0" smtClean="0"/>
          </a:p>
          <a:p>
            <a:r>
              <a:rPr lang="en-US" dirty="0" smtClean="0"/>
              <a:t>How to conduct a self-review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118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 to have workshops on using QM in the future</a:t>
            </a:r>
          </a:p>
          <a:p>
            <a:r>
              <a:rPr lang="en-US" dirty="0" smtClean="0"/>
              <a:t>Please let us know if you use QM to help design or self-review your course!</a:t>
            </a:r>
          </a:p>
          <a:p>
            <a:pPr lvl="1"/>
            <a:r>
              <a:rPr lang="en-US" dirty="0" smtClean="0">
                <a:hlinkClick r:id="rId2"/>
              </a:rPr>
              <a:t>Mari.Borr@ndsu.edu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16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1451" b="11451"/>
          <a:stretch>
            <a:fillRect/>
          </a:stretch>
        </p:blipFill>
        <p:spPr/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120900"/>
            <a:ext cx="3657600" cy="260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96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168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Quality Matters</vt:lpstr>
      <vt:lpstr>What is Quality Matters?</vt:lpstr>
      <vt:lpstr>Eight QM Rubric Standards</vt:lpstr>
      <vt:lpstr>How Can QM Help Me?</vt:lpstr>
      <vt:lpstr>Overview of QM Website</vt:lpstr>
      <vt:lpstr>Moving Forward</vt:lpstr>
      <vt:lpstr>Questions??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Matters</dc:title>
  <dc:creator>Mari Borr</dc:creator>
  <cp:lastModifiedBy>Mari Borr</cp:lastModifiedBy>
  <cp:revision>7</cp:revision>
  <cp:lastPrinted>2016-08-16T17:51:36Z</cp:lastPrinted>
  <dcterms:created xsi:type="dcterms:W3CDTF">2016-08-16T01:36:16Z</dcterms:created>
  <dcterms:modified xsi:type="dcterms:W3CDTF">2016-08-16T23:29:52Z</dcterms:modified>
</cp:coreProperties>
</file>