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1.xml" ContentType="application/inkml+xml"/>
  <Override PartName="/ppt/ink/ink2.xml" ContentType="application/inkml+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ink/ink3.xml" ContentType="application/inkml+xml"/>
  <Override PartName="/ppt/ink/ink4.xml" ContentType="application/inkml+xml"/>
  <Override PartName="/ppt/ink/ink5.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339" r:id="rId2"/>
    <p:sldId id="387" r:id="rId3"/>
    <p:sldId id="388" r:id="rId4"/>
    <p:sldId id="393" r:id="rId5"/>
    <p:sldId id="395" r:id="rId6"/>
    <p:sldId id="398" r:id="rId7"/>
    <p:sldId id="397" r:id="rId8"/>
    <p:sldId id="389" r:id="rId9"/>
    <p:sldId id="390" r:id="rId10"/>
    <p:sldId id="391" r:id="rId11"/>
    <p:sldId id="392" r:id="rId12"/>
    <p:sldId id="399" r:id="rId13"/>
    <p:sldId id="402" r:id="rId14"/>
    <p:sldId id="400" r:id="rId15"/>
  </p:sldIdLst>
  <p:sldSz cx="12192000" cy="6858000"/>
  <p:notesSz cx="7010400" cy="92964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43"/>
    <a:srgbClr val="1E4699"/>
    <a:srgbClr val="FF671F"/>
    <a:srgbClr val="009A44"/>
    <a:srgbClr val="009A43"/>
    <a:srgbClr val="009941"/>
    <a:srgbClr val="FF894C"/>
    <a:srgbClr val="FFFFFF"/>
    <a:srgbClr val="77B1DF"/>
    <a:srgbClr val="1C46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2EFF42-FF70-4EAE-A001-69E32369599B}" v="211" dt="2022-05-24T15:44:21.1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09" autoAdjust="0"/>
    <p:restoredTop sz="94660"/>
  </p:normalViewPr>
  <p:slideViewPr>
    <p:cSldViewPr snapToGrid="0">
      <p:cViewPr varScale="1">
        <p:scale>
          <a:sx n="100" d="100"/>
          <a:sy n="100" d="100"/>
        </p:scale>
        <p:origin x="192" y="7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phy, Michelle" userId="8f410c16-85ad-4c81-ae99-b92479981061" providerId="ADAL" clId="{472EFF42-FF70-4EAE-A001-69E32369599B}"/>
    <pc:docChg chg="custSel addSld delSld modSld sldOrd modNotesMaster">
      <pc:chgData name="Murphy, Michelle" userId="8f410c16-85ad-4c81-ae99-b92479981061" providerId="ADAL" clId="{472EFF42-FF70-4EAE-A001-69E32369599B}" dt="2022-05-24T15:44:21.049" v="109"/>
      <pc:docMkLst>
        <pc:docMk/>
      </pc:docMkLst>
      <pc:sldChg chg="modSp mod">
        <pc:chgData name="Murphy, Michelle" userId="8f410c16-85ad-4c81-ae99-b92479981061" providerId="ADAL" clId="{472EFF42-FF70-4EAE-A001-69E32369599B}" dt="2022-05-22T03:16:08.746" v="107" actId="403"/>
        <pc:sldMkLst>
          <pc:docMk/>
          <pc:sldMk cId="824422149" sldId="339"/>
        </pc:sldMkLst>
        <pc:spChg chg="mod">
          <ac:chgData name="Murphy, Michelle" userId="8f410c16-85ad-4c81-ae99-b92479981061" providerId="ADAL" clId="{472EFF42-FF70-4EAE-A001-69E32369599B}" dt="2022-05-22T03:16:08.746" v="107" actId="403"/>
          <ac:spMkLst>
            <pc:docMk/>
            <pc:sldMk cId="824422149" sldId="339"/>
            <ac:spMk id="3" creationId="{6A0BE22D-80FE-407D-BCD2-9B264293173B}"/>
          </ac:spMkLst>
        </pc:spChg>
      </pc:sldChg>
      <pc:sldChg chg="del">
        <pc:chgData name="Murphy, Michelle" userId="8f410c16-85ad-4c81-ae99-b92479981061" providerId="ADAL" clId="{472EFF42-FF70-4EAE-A001-69E32369599B}" dt="2022-05-22T03:02:16.152" v="50" actId="2696"/>
        <pc:sldMkLst>
          <pc:docMk/>
          <pc:sldMk cId="2693811504" sldId="340"/>
        </pc:sldMkLst>
      </pc:sldChg>
      <pc:sldChg chg="del">
        <pc:chgData name="Murphy, Michelle" userId="8f410c16-85ad-4c81-ae99-b92479981061" providerId="ADAL" clId="{472EFF42-FF70-4EAE-A001-69E32369599B}" dt="2022-05-22T03:02:16.152" v="50" actId="2696"/>
        <pc:sldMkLst>
          <pc:docMk/>
          <pc:sldMk cId="1604236687" sldId="341"/>
        </pc:sldMkLst>
      </pc:sldChg>
      <pc:sldChg chg="del">
        <pc:chgData name="Murphy, Michelle" userId="8f410c16-85ad-4c81-ae99-b92479981061" providerId="ADAL" clId="{472EFF42-FF70-4EAE-A001-69E32369599B}" dt="2022-05-22T03:02:16.152" v="50" actId="2696"/>
        <pc:sldMkLst>
          <pc:docMk/>
          <pc:sldMk cId="3348564615" sldId="342"/>
        </pc:sldMkLst>
      </pc:sldChg>
      <pc:sldChg chg="del">
        <pc:chgData name="Murphy, Michelle" userId="8f410c16-85ad-4c81-ae99-b92479981061" providerId="ADAL" clId="{472EFF42-FF70-4EAE-A001-69E32369599B}" dt="2022-05-22T03:02:16.152" v="50" actId="2696"/>
        <pc:sldMkLst>
          <pc:docMk/>
          <pc:sldMk cId="1382258280" sldId="343"/>
        </pc:sldMkLst>
      </pc:sldChg>
      <pc:sldChg chg="del">
        <pc:chgData name="Murphy, Michelle" userId="8f410c16-85ad-4c81-ae99-b92479981061" providerId="ADAL" clId="{472EFF42-FF70-4EAE-A001-69E32369599B}" dt="2022-05-22T03:02:16.152" v="50" actId="2696"/>
        <pc:sldMkLst>
          <pc:docMk/>
          <pc:sldMk cId="2091423481" sldId="344"/>
        </pc:sldMkLst>
      </pc:sldChg>
      <pc:sldChg chg="del">
        <pc:chgData name="Murphy, Michelle" userId="8f410c16-85ad-4c81-ae99-b92479981061" providerId="ADAL" clId="{472EFF42-FF70-4EAE-A001-69E32369599B}" dt="2022-05-22T03:02:16.152" v="50" actId="2696"/>
        <pc:sldMkLst>
          <pc:docMk/>
          <pc:sldMk cId="3163227379" sldId="345"/>
        </pc:sldMkLst>
      </pc:sldChg>
      <pc:sldChg chg="del">
        <pc:chgData name="Murphy, Michelle" userId="8f410c16-85ad-4c81-ae99-b92479981061" providerId="ADAL" clId="{472EFF42-FF70-4EAE-A001-69E32369599B}" dt="2022-05-22T03:02:16.152" v="50" actId="2696"/>
        <pc:sldMkLst>
          <pc:docMk/>
          <pc:sldMk cId="3457658102" sldId="346"/>
        </pc:sldMkLst>
      </pc:sldChg>
      <pc:sldChg chg="del">
        <pc:chgData name="Murphy, Michelle" userId="8f410c16-85ad-4c81-ae99-b92479981061" providerId="ADAL" clId="{472EFF42-FF70-4EAE-A001-69E32369599B}" dt="2022-05-22T03:02:16.152" v="50" actId="2696"/>
        <pc:sldMkLst>
          <pc:docMk/>
          <pc:sldMk cId="2076312614" sldId="347"/>
        </pc:sldMkLst>
      </pc:sldChg>
      <pc:sldChg chg="del">
        <pc:chgData name="Murphy, Michelle" userId="8f410c16-85ad-4c81-ae99-b92479981061" providerId="ADAL" clId="{472EFF42-FF70-4EAE-A001-69E32369599B}" dt="2022-05-22T03:02:16.152" v="50" actId="2696"/>
        <pc:sldMkLst>
          <pc:docMk/>
          <pc:sldMk cId="1898972458" sldId="348"/>
        </pc:sldMkLst>
      </pc:sldChg>
      <pc:sldChg chg="del">
        <pc:chgData name="Murphy, Michelle" userId="8f410c16-85ad-4c81-ae99-b92479981061" providerId="ADAL" clId="{472EFF42-FF70-4EAE-A001-69E32369599B}" dt="2022-05-22T03:02:16.152" v="50" actId="2696"/>
        <pc:sldMkLst>
          <pc:docMk/>
          <pc:sldMk cId="2795569448" sldId="349"/>
        </pc:sldMkLst>
      </pc:sldChg>
      <pc:sldChg chg="del">
        <pc:chgData name="Murphy, Michelle" userId="8f410c16-85ad-4c81-ae99-b92479981061" providerId="ADAL" clId="{472EFF42-FF70-4EAE-A001-69E32369599B}" dt="2022-05-22T03:02:16.152" v="50" actId="2696"/>
        <pc:sldMkLst>
          <pc:docMk/>
          <pc:sldMk cId="229192477" sldId="350"/>
        </pc:sldMkLst>
      </pc:sldChg>
      <pc:sldChg chg="del">
        <pc:chgData name="Murphy, Michelle" userId="8f410c16-85ad-4c81-ae99-b92479981061" providerId="ADAL" clId="{472EFF42-FF70-4EAE-A001-69E32369599B}" dt="2022-05-22T03:02:16.152" v="50" actId="2696"/>
        <pc:sldMkLst>
          <pc:docMk/>
          <pc:sldMk cId="619300339" sldId="351"/>
        </pc:sldMkLst>
      </pc:sldChg>
      <pc:sldChg chg="del">
        <pc:chgData name="Murphy, Michelle" userId="8f410c16-85ad-4c81-ae99-b92479981061" providerId="ADAL" clId="{472EFF42-FF70-4EAE-A001-69E32369599B}" dt="2022-05-22T03:02:16.152" v="50" actId="2696"/>
        <pc:sldMkLst>
          <pc:docMk/>
          <pc:sldMk cId="2764537792" sldId="352"/>
        </pc:sldMkLst>
      </pc:sldChg>
      <pc:sldChg chg="del">
        <pc:chgData name="Murphy, Michelle" userId="8f410c16-85ad-4c81-ae99-b92479981061" providerId="ADAL" clId="{472EFF42-FF70-4EAE-A001-69E32369599B}" dt="2022-05-22T03:02:16.152" v="50" actId="2696"/>
        <pc:sldMkLst>
          <pc:docMk/>
          <pc:sldMk cId="4031230009" sldId="353"/>
        </pc:sldMkLst>
      </pc:sldChg>
      <pc:sldChg chg="del">
        <pc:chgData name="Murphy, Michelle" userId="8f410c16-85ad-4c81-ae99-b92479981061" providerId="ADAL" clId="{472EFF42-FF70-4EAE-A001-69E32369599B}" dt="2022-05-22T03:02:16.152" v="50" actId="2696"/>
        <pc:sldMkLst>
          <pc:docMk/>
          <pc:sldMk cId="3719811381" sldId="354"/>
        </pc:sldMkLst>
      </pc:sldChg>
      <pc:sldChg chg="del">
        <pc:chgData name="Murphy, Michelle" userId="8f410c16-85ad-4c81-ae99-b92479981061" providerId="ADAL" clId="{472EFF42-FF70-4EAE-A001-69E32369599B}" dt="2022-05-22T03:02:16.152" v="50" actId="2696"/>
        <pc:sldMkLst>
          <pc:docMk/>
          <pc:sldMk cId="3600243189" sldId="355"/>
        </pc:sldMkLst>
      </pc:sldChg>
      <pc:sldChg chg="del">
        <pc:chgData name="Murphy, Michelle" userId="8f410c16-85ad-4c81-ae99-b92479981061" providerId="ADAL" clId="{472EFF42-FF70-4EAE-A001-69E32369599B}" dt="2022-05-22T03:02:16.152" v="50" actId="2696"/>
        <pc:sldMkLst>
          <pc:docMk/>
          <pc:sldMk cId="2421549109" sldId="356"/>
        </pc:sldMkLst>
      </pc:sldChg>
      <pc:sldChg chg="del">
        <pc:chgData name="Murphy, Michelle" userId="8f410c16-85ad-4c81-ae99-b92479981061" providerId="ADAL" clId="{472EFF42-FF70-4EAE-A001-69E32369599B}" dt="2022-05-22T03:02:16.152" v="50" actId="2696"/>
        <pc:sldMkLst>
          <pc:docMk/>
          <pc:sldMk cId="1233297704" sldId="357"/>
        </pc:sldMkLst>
      </pc:sldChg>
      <pc:sldChg chg="del">
        <pc:chgData name="Murphy, Michelle" userId="8f410c16-85ad-4c81-ae99-b92479981061" providerId="ADAL" clId="{472EFF42-FF70-4EAE-A001-69E32369599B}" dt="2022-05-22T03:02:16.152" v="50" actId="2696"/>
        <pc:sldMkLst>
          <pc:docMk/>
          <pc:sldMk cId="4163306776" sldId="358"/>
        </pc:sldMkLst>
      </pc:sldChg>
      <pc:sldChg chg="del">
        <pc:chgData name="Murphy, Michelle" userId="8f410c16-85ad-4c81-ae99-b92479981061" providerId="ADAL" clId="{472EFF42-FF70-4EAE-A001-69E32369599B}" dt="2022-05-22T03:02:16.152" v="50" actId="2696"/>
        <pc:sldMkLst>
          <pc:docMk/>
          <pc:sldMk cId="2046031982" sldId="359"/>
        </pc:sldMkLst>
      </pc:sldChg>
      <pc:sldChg chg="del">
        <pc:chgData name="Murphy, Michelle" userId="8f410c16-85ad-4c81-ae99-b92479981061" providerId="ADAL" clId="{472EFF42-FF70-4EAE-A001-69E32369599B}" dt="2022-05-22T03:02:16.152" v="50" actId="2696"/>
        <pc:sldMkLst>
          <pc:docMk/>
          <pc:sldMk cId="1579970219" sldId="360"/>
        </pc:sldMkLst>
      </pc:sldChg>
      <pc:sldChg chg="del">
        <pc:chgData name="Murphy, Michelle" userId="8f410c16-85ad-4c81-ae99-b92479981061" providerId="ADAL" clId="{472EFF42-FF70-4EAE-A001-69E32369599B}" dt="2022-05-22T03:02:16.152" v="50" actId="2696"/>
        <pc:sldMkLst>
          <pc:docMk/>
          <pc:sldMk cId="1159423748" sldId="361"/>
        </pc:sldMkLst>
      </pc:sldChg>
      <pc:sldChg chg="del">
        <pc:chgData name="Murphy, Michelle" userId="8f410c16-85ad-4c81-ae99-b92479981061" providerId="ADAL" clId="{472EFF42-FF70-4EAE-A001-69E32369599B}" dt="2022-05-22T03:02:16.152" v="50" actId="2696"/>
        <pc:sldMkLst>
          <pc:docMk/>
          <pc:sldMk cId="1489343726" sldId="362"/>
        </pc:sldMkLst>
      </pc:sldChg>
      <pc:sldChg chg="del">
        <pc:chgData name="Murphy, Michelle" userId="8f410c16-85ad-4c81-ae99-b92479981061" providerId="ADAL" clId="{472EFF42-FF70-4EAE-A001-69E32369599B}" dt="2022-05-22T03:02:16.152" v="50" actId="2696"/>
        <pc:sldMkLst>
          <pc:docMk/>
          <pc:sldMk cId="1021351168" sldId="363"/>
        </pc:sldMkLst>
      </pc:sldChg>
      <pc:sldChg chg="del">
        <pc:chgData name="Murphy, Michelle" userId="8f410c16-85ad-4c81-ae99-b92479981061" providerId="ADAL" clId="{472EFF42-FF70-4EAE-A001-69E32369599B}" dt="2022-05-22T03:02:16.152" v="50" actId="2696"/>
        <pc:sldMkLst>
          <pc:docMk/>
          <pc:sldMk cId="519315752" sldId="364"/>
        </pc:sldMkLst>
      </pc:sldChg>
      <pc:sldChg chg="del">
        <pc:chgData name="Murphy, Michelle" userId="8f410c16-85ad-4c81-ae99-b92479981061" providerId="ADAL" clId="{472EFF42-FF70-4EAE-A001-69E32369599B}" dt="2022-05-22T03:02:16.152" v="50" actId="2696"/>
        <pc:sldMkLst>
          <pc:docMk/>
          <pc:sldMk cId="44606607" sldId="365"/>
        </pc:sldMkLst>
      </pc:sldChg>
      <pc:sldChg chg="del">
        <pc:chgData name="Murphy, Michelle" userId="8f410c16-85ad-4c81-ae99-b92479981061" providerId="ADAL" clId="{472EFF42-FF70-4EAE-A001-69E32369599B}" dt="2022-05-22T03:02:16.152" v="50" actId="2696"/>
        <pc:sldMkLst>
          <pc:docMk/>
          <pc:sldMk cId="3850327038" sldId="367"/>
        </pc:sldMkLst>
      </pc:sldChg>
      <pc:sldChg chg="del">
        <pc:chgData name="Murphy, Michelle" userId="8f410c16-85ad-4c81-ae99-b92479981061" providerId="ADAL" clId="{472EFF42-FF70-4EAE-A001-69E32369599B}" dt="2022-05-22T03:02:16.152" v="50" actId="2696"/>
        <pc:sldMkLst>
          <pc:docMk/>
          <pc:sldMk cId="2551876423" sldId="368"/>
        </pc:sldMkLst>
      </pc:sldChg>
      <pc:sldChg chg="del">
        <pc:chgData name="Murphy, Michelle" userId="8f410c16-85ad-4c81-ae99-b92479981061" providerId="ADAL" clId="{472EFF42-FF70-4EAE-A001-69E32369599B}" dt="2022-05-22T03:02:16.152" v="50" actId="2696"/>
        <pc:sldMkLst>
          <pc:docMk/>
          <pc:sldMk cId="4138345641" sldId="369"/>
        </pc:sldMkLst>
      </pc:sldChg>
      <pc:sldChg chg="del">
        <pc:chgData name="Murphy, Michelle" userId="8f410c16-85ad-4c81-ae99-b92479981061" providerId="ADAL" clId="{472EFF42-FF70-4EAE-A001-69E32369599B}" dt="2022-05-22T03:02:16.152" v="50" actId="2696"/>
        <pc:sldMkLst>
          <pc:docMk/>
          <pc:sldMk cId="1421015079" sldId="370"/>
        </pc:sldMkLst>
      </pc:sldChg>
      <pc:sldChg chg="del">
        <pc:chgData name="Murphy, Michelle" userId="8f410c16-85ad-4c81-ae99-b92479981061" providerId="ADAL" clId="{472EFF42-FF70-4EAE-A001-69E32369599B}" dt="2022-05-22T03:02:16.152" v="50" actId="2696"/>
        <pc:sldMkLst>
          <pc:docMk/>
          <pc:sldMk cId="2470749840" sldId="371"/>
        </pc:sldMkLst>
      </pc:sldChg>
      <pc:sldChg chg="del">
        <pc:chgData name="Murphy, Michelle" userId="8f410c16-85ad-4c81-ae99-b92479981061" providerId="ADAL" clId="{472EFF42-FF70-4EAE-A001-69E32369599B}" dt="2022-05-22T03:02:16.152" v="50" actId="2696"/>
        <pc:sldMkLst>
          <pc:docMk/>
          <pc:sldMk cId="1071710562" sldId="373"/>
        </pc:sldMkLst>
      </pc:sldChg>
      <pc:sldChg chg="del">
        <pc:chgData name="Murphy, Michelle" userId="8f410c16-85ad-4c81-ae99-b92479981061" providerId="ADAL" clId="{472EFF42-FF70-4EAE-A001-69E32369599B}" dt="2022-05-22T03:02:16.152" v="50" actId="2696"/>
        <pc:sldMkLst>
          <pc:docMk/>
          <pc:sldMk cId="4097284717" sldId="374"/>
        </pc:sldMkLst>
      </pc:sldChg>
      <pc:sldChg chg="del">
        <pc:chgData name="Murphy, Michelle" userId="8f410c16-85ad-4c81-ae99-b92479981061" providerId="ADAL" clId="{472EFF42-FF70-4EAE-A001-69E32369599B}" dt="2022-05-22T03:02:16.152" v="50" actId="2696"/>
        <pc:sldMkLst>
          <pc:docMk/>
          <pc:sldMk cId="81288232" sldId="375"/>
        </pc:sldMkLst>
      </pc:sldChg>
      <pc:sldChg chg="del">
        <pc:chgData name="Murphy, Michelle" userId="8f410c16-85ad-4c81-ae99-b92479981061" providerId="ADAL" clId="{472EFF42-FF70-4EAE-A001-69E32369599B}" dt="2022-05-22T03:02:16.152" v="50" actId="2696"/>
        <pc:sldMkLst>
          <pc:docMk/>
          <pc:sldMk cId="1665267617" sldId="376"/>
        </pc:sldMkLst>
      </pc:sldChg>
      <pc:sldChg chg="del">
        <pc:chgData name="Murphy, Michelle" userId="8f410c16-85ad-4c81-ae99-b92479981061" providerId="ADAL" clId="{472EFF42-FF70-4EAE-A001-69E32369599B}" dt="2022-05-22T03:02:16.152" v="50" actId="2696"/>
        <pc:sldMkLst>
          <pc:docMk/>
          <pc:sldMk cId="1213036503" sldId="378"/>
        </pc:sldMkLst>
      </pc:sldChg>
      <pc:sldChg chg="del">
        <pc:chgData name="Murphy, Michelle" userId="8f410c16-85ad-4c81-ae99-b92479981061" providerId="ADAL" clId="{472EFF42-FF70-4EAE-A001-69E32369599B}" dt="2022-05-22T03:02:25.093" v="52" actId="2696"/>
        <pc:sldMkLst>
          <pc:docMk/>
          <pc:sldMk cId="615852900" sldId="379"/>
        </pc:sldMkLst>
      </pc:sldChg>
      <pc:sldChg chg="del">
        <pc:chgData name="Murphy, Michelle" userId="8f410c16-85ad-4c81-ae99-b92479981061" providerId="ADAL" clId="{472EFF42-FF70-4EAE-A001-69E32369599B}" dt="2022-05-22T03:02:22.271" v="51" actId="2696"/>
        <pc:sldMkLst>
          <pc:docMk/>
          <pc:sldMk cId="3962053371" sldId="380"/>
        </pc:sldMkLst>
      </pc:sldChg>
      <pc:sldChg chg="del">
        <pc:chgData name="Murphy, Michelle" userId="8f410c16-85ad-4c81-ae99-b92479981061" providerId="ADAL" clId="{472EFF42-FF70-4EAE-A001-69E32369599B}" dt="2022-05-22T03:02:16.152" v="50" actId="2696"/>
        <pc:sldMkLst>
          <pc:docMk/>
          <pc:sldMk cId="4219959041" sldId="382"/>
        </pc:sldMkLst>
      </pc:sldChg>
      <pc:sldChg chg="del">
        <pc:chgData name="Murphy, Michelle" userId="8f410c16-85ad-4c81-ae99-b92479981061" providerId="ADAL" clId="{472EFF42-FF70-4EAE-A001-69E32369599B}" dt="2022-05-22T03:02:16.152" v="50" actId="2696"/>
        <pc:sldMkLst>
          <pc:docMk/>
          <pc:sldMk cId="1834219655" sldId="383"/>
        </pc:sldMkLst>
      </pc:sldChg>
      <pc:sldChg chg="del">
        <pc:chgData name="Murphy, Michelle" userId="8f410c16-85ad-4c81-ae99-b92479981061" providerId="ADAL" clId="{472EFF42-FF70-4EAE-A001-69E32369599B}" dt="2022-05-22T03:02:16.152" v="50" actId="2696"/>
        <pc:sldMkLst>
          <pc:docMk/>
          <pc:sldMk cId="2929531031" sldId="384"/>
        </pc:sldMkLst>
      </pc:sldChg>
      <pc:sldChg chg="del">
        <pc:chgData name="Murphy, Michelle" userId="8f410c16-85ad-4c81-ae99-b92479981061" providerId="ADAL" clId="{472EFF42-FF70-4EAE-A001-69E32369599B}" dt="2022-05-22T03:02:16.152" v="50" actId="2696"/>
        <pc:sldMkLst>
          <pc:docMk/>
          <pc:sldMk cId="1892714264" sldId="385"/>
        </pc:sldMkLst>
      </pc:sldChg>
      <pc:sldChg chg="del">
        <pc:chgData name="Murphy, Michelle" userId="8f410c16-85ad-4c81-ae99-b92479981061" providerId="ADAL" clId="{472EFF42-FF70-4EAE-A001-69E32369599B}" dt="2022-05-22T03:02:16.152" v="50" actId="2696"/>
        <pc:sldMkLst>
          <pc:docMk/>
          <pc:sldMk cId="3767497207" sldId="386"/>
        </pc:sldMkLst>
      </pc:sldChg>
      <pc:sldChg chg="addSp">
        <pc:chgData name="Murphy, Michelle" userId="8f410c16-85ad-4c81-ae99-b92479981061" providerId="ADAL" clId="{472EFF42-FF70-4EAE-A001-69E32369599B}" dt="2022-05-24T15:44:21.049" v="109"/>
        <pc:sldMkLst>
          <pc:docMk/>
          <pc:sldMk cId="1509867788" sldId="390"/>
        </pc:sldMkLst>
        <pc:inkChg chg="add">
          <ac:chgData name="Murphy, Michelle" userId="8f410c16-85ad-4c81-ae99-b92479981061" providerId="ADAL" clId="{472EFF42-FF70-4EAE-A001-69E32369599B}" dt="2022-05-24T15:44:21.049" v="109"/>
          <ac:inkMkLst>
            <pc:docMk/>
            <pc:sldMk cId="1509867788" sldId="390"/>
            <ac:inkMk id="11" creationId="{BEA98015-45D3-468D-83DB-576D69A9C99A}"/>
          </ac:inkMkLst>
        </pc:inkChg>
      </pc:sldChg>
      <pc:sldChg chg="addSp">
        <pc:chgData name="Murphy, Michelle" userId="8f410c16-85ad-4c81-ae99-b92479981061" providerId="ADAL" clId="{472EFF42-FF70-4EAE-A001-69E32369599B}" dt="2022-05-24T15:44:21.049" v="109"/>
        <pc:sldMkLst>
          <pc:docMk/>
          <pc:sldMk cId="1931620402" sldId="391"/>
        </pc:sldMkLst>
        <pc:inkChg chg="add">
          <ac:chgData name="Murphy, Michelle" userId="8f410c16-85ad-4c81-ae99-b92479981061" providerId="ADAL" clId="{472EFF42-FF70-4EAE-A001-69E32369599B}" dt="2022-05-24T15:44:21.049" v="109"/>
          <ac:inkMkLst>
            <pc:docMk/>
            <pc:sldMk cId="1931620402" sldId="391"/>
            <ac:inkMk id="5" creationId="{78CA5C92-5EA7-4764-A817-8C980C0B433F}"/>
          </ac:inkMkLst>
        </pc:inkChg>
      </pc:sldChg>
      <pc:sldChg chg="addSp modSp mod">
        <pc:chgData name="Murphy, Michelle" userId="8f410c16-85ad-4c81-ae99-b92479981061" providerId="ADAL" clId="{472EFF42-FF70-4EAE-A001-69E32369599B}" dt="2022-05-24T15:44:21.049" v="109"/>
        <pc:sldMkLst>
          <pc:docMk/>
          <pc:sldMk cId="2271022844" sldId="392"/>
        </pc:sldMkLst>
        <pc:spChg chg="mod">
          <ac:chgData name="Murphy, Michelle" userId="8f410c16-85ad-4c81-ae99-b92479981061" providerId="ADAL" clId="{472EFF42-FF70-4EAE-A001-69E32369599B}" dt="2022-05-22T03:06:04.574" v="89" actId="20577"/>
          <ac:spMkLst>
            <pc:docMk/>
            <pc:sldMk cId="2271022844" sldId="392"/>
            <ac:spMk id="3" creationId="{70D7FD7F-B1B0-4398-9690-6B63192FF5B9}"/>
          </ac:spMkLst>
        </pc:spChg>
        <pc:inkChg chg="add">
          <ac:chgData name="Murphy, Michelle" userId="8f410c16-85ad-4c81-ae99-b92479981061" providerId="ADAL" clId="{472EFF42-FF70-4EAE-A001-69E32369599B}" dt="2022-05-24T15:44:21.049" v="109"/>
          <ac:inkMkLst>
            <pc:docMk/>
            <pc:sldMk cId="2271022844" sldId="392"/>
            <ac:inkMk id="5" creationId="{5FD5BCA6-7166-4CD1-BD6D-5DF0A3FDFE89}"/>
          </ac:inkMkLst>
        </pc:inkChg>
      </pc:sldChg>
      <pc:sldChg chg="del">
        <pc:chgData name="Murphy, Michelle" userId="8f410c16-85ad-4c81-ae99-b92479981061" providerId="ADAL" clId="{472EFF42-FF70-4EAE-A001-69E32369599B}" dt="2022-05-22T02:58:45.927" v="38" actId="2696"/>
        <pc:sldMkLst>
          <pc:docMk/>
          <pc:sldMk cId="1798146071" sldId="394"/>
        </pc:sldMkLst>
      </pc:sldChg>
      <pc:sldChg chg="modSp">
        <pc:chgData name="Murphy, Michelle" userId="8f410c16-85ad-4c81-ae99-b92479981061" providerId="ADAL" clId="{472EFF42-FF70-4EAE-A001-69E32369599B}" dt="2022-05-22T03:05:08.165" v="88" actId="20577"/>
        <pc:sldMkLst>
          <pc:docMk/>
          <pc:sldMk cId="609818935" sldId="395"/>
        </pc:sldMkLst>
        <pc:spChg chg="mod">
          <ac:chgData name="Murphy, Michelle" userId="8f410c16-85ad-4c81-ae99-b92479981061" providerId="ADAL" clId="{472EFF42-FF70-4EAE-A001-69E32369599B}" dt="2022-05-22T03:05:08.165" v="88" actId="20577"/>
          <ac:spMkLst>
            <pc:docMk/>
            <pc:sldMk cId="609818935" sldId="395"/>
            <ac:spMk id="3" creationId="{4BE80BD1-926E-4099-A890-0DF8390ECBDE}"/>
          </ac:spMkLst>
        </pc:spChg>
      </pc:sldChg>
      <pc:sldChg chg="addSp">
        <pc:chgData name="Murphy, Michelle" userId="8f410c16-85ad-4c81-ae99-b92479981061" providerId="ADAL" clId="{472EFF42-FF70-4EAE-A001-69E32369599B}" dt="2022-05-24T15:44:21.049" v="109"/>
        <pc:sldMkLst>
          <pc:docMk/>
          <pc:sldMk cId="2305029769" sldId="397"/>
        </pc:sldMkLst>
        <pc:inkChg chg="add">
          <ac:chgData name="Murphy, Michelle" userId="8f410c16-85ad-4c81-ae99-b92479981061" providerId="ADAL" clId="{472EFF42-FF70-4EAE-A001-69E32369599B}" dt="2022-05-24T15:44:21.049" v="109"/>
          <ac:inkMkLst>
            <pc:docMk/>
            <pc:sldMk cId="2305029769" sldId="397"/>
            <ac:inkMk id="19" creationId="{6B73DCAB-F263-4053-9C1F-FD2CAF7D18D7}"/>
          </ac:inkMkLst>
        </pc:inkChg>
      </pc:sldChg>
      <pc:sldChg chg="addSp modSp">
        <pc:chgData name="Murphy, Michelle" userId="8f410c16-85ad-4c81-ae99-b92479981061" providerId="ADAL" clId="{472EFF42-FF70-4EAE-A001-69E32369599B}" dt="2022-05-24T15:44:21.049" v="109"/>
        <pc:sldMkLst>
          <pc:docMk/>
          <pc:sldMk cId="3260806061" sldId="398"/>
        </pc:sldMkLst>
        <pc:spChg chg="mod">
          <ac:chgData name="Murphy, Michelle" userId="8f410c16-85ad-4c81-ae99-b92479981061" providerId="ADAL" clId="{472EFF42-FF70-4EAE-A001-69E32369599B}" dt="2022-05-22T03:04:51.219" v="65" actId="20577"/>
          <ac:spMkLst>
            <pc:docMk/>
            <pc:sldMk cId="3260806061" sldId="398"/>
            <ac:spMk id="3" creationId="{4BE80BD1-926E-4099-A890-0DF8390ECBDE}"/>
          </ac:spMkLst>
        </pc:spChg>
        <pc:inkChg chg="add">
          <ac:chgData name="Murphy, Michelle" userId="8f410c16-85ad-4c81-ae99-b92479981061" providerId="ADAL" clId="{472EFF42-FF70-4EAE-A001-69E32369599B}" dt="2022-05-24T15:44:21.049" v="109"/>
          <ac:inkMkLst>
            <pc:docMk/>
            <pc:sldMk cId="3260806061" sldId="398"/>
            <ac:inkMk id="6" creationId="{615AABB6-37AB-4D71-8D5E-0A3FD7881A63}"/>
          </ac:inkMkLst>
        </pc:inkChg>
      </pc:sldChg>
      <pc:sldChg chg="addSp delSp modSp mod">
        <pc:chgData name="Murphy, Michelle" userId="8f410c16-85ad-4c81-ae99-b92479981061" providerId="ADAL" clId="{472EFF42-FF70-4EAE-A001-69E32369599B}" dt="2022-05-22T03:07:44.681" v="106" actId="20577"/>
        <pc:sldMkLst>
          <pc:docMk/>
          <pc:sldMk cId="3495482717" sldId="399"/>
        </pc:sldMkLst>
        <pc:spChg chg="mod">
          <ac:chgData name="Murphy, Michelle" userId="8f410c16-85ad-4c81-ae99-b92479981061" providerId="ADAL" clId="{472EFF42-FF70-4EAE-A001-69E32369599B}" dt="2022-05-22T03:07:44.681" v="106" actId="20577"/>
          <ac:spMkLst>
            <pc:docMk/>
            <pc:sldMk cId="3495482717" sldId="399"/>
            <ac:spMk id="2" creationId="{21455B87-0D49-4567-A1BF-1A3E61591A23}"/>
          </ac:spMkLst>
        </pc:spChg>
        <pc:spChg chg="del">
          <ac:chgData name="Murphy, Michelle" userId="8f410c16-85ad-4c81-ae99-b92479981061" providerId="ADAL" clId="{472EFF42-FF70-4EAE-A001-69E32369599B}" dt="2022-05-22T02:59:30.630" v="39" actId="478"/>
          <ac:spMkLst>
            <pc:docMk/>
            <pc:sldMk cId="3495482717" sldId="399"/>
            <ac:spMk id="3" creationId="{AFFD47D4-61C5-46B7-B816-20F09FBB73FD}"/>
          </ac:spMkLst>
        </pc:spChg>
        <pc:spChg chg="add del mod">
          <ac:chgData name="Murphy, Michelle" userId="8f410c16-85ad-4c81-ae99-b92479981061" providerId="ADAL" clId="{472EFF42-FF70-4EAE-A001-69E32369599B}" dt="2022-05-22T02:59:34.278" v="40" actId="478"/>
          <ac:spMkLst>
            <pc:docMk/>
            <pc:sldMk cId="3495482717" sldId="399"/>
            <ac:spMk id="6" creationId="{C1479514-673C-4A38-A83B-F0F5D473C0A6}"/>
          </ac:spMkLst>
        </pc:spChg>
        <pc:picChg chg="add mod">
          <ac:chgData name="Murphy, Michelle" userId="8f410c16-85ad-4c81-ae99-b92479981061" providerId="ADAL" clId="{472EFF42-FF70-4EAE-A001-69E32369599B}" dt="2022-05-22T03:01:58.333" v="49" actId="1440"/>
          <ac:picMkLst>
            <pc:docMk/>
            <pc:sldMk cId="3495482717" sldId="399"/>
            <ac:picMk id="7" creationId="{F5809218-5CCB-414F-98AF-0D1E3C4F753B}"/>
          </ac:picMkLst>
        </pc:picChg>
      </pc:sldChg>
      <pc:sldChg chg="del">
        <pc:chgData name="Murphy, Michelle" userId="8f410c16-85ad-4c81-ae99-b92479981061" providerId="ADAL" clId="{472EFF42-FF70-4EAE-A001-69E32369599B}" dt="2022-05-22T02:59:43.875" v="41" actId="2696"/>
        <pc:sldMkLst>
          <pc:docMk/>
          <pc:sldMk cId="1063893373" sldId="401"/>
        </pc:sldMkLst>
      </pc:sldChg>
      <pc:sldChg chg="addSp modSp new mod ord">
        <pc:chgData name="Murphy, Michelle" userId="8f410c16-85ad-4c81-ae99-b92479981061" providerId="ADAL" clId="{472EFF42-FF70-4EAE-A001-69E32369599B}" dt="2022-05-22T03:02:28.633" v="54"/>
        <pc:sldMkLst>
          <pc:docMk/>
          <pc:sldMk cId="3770130655" sldId="402"/>
        </pc:sldMkLst>
        <pc:spChg chg="mod">
          <ac:chgData name="Murphy, Michelle" userId="8f410c16-85ad-4c81-ae99-b92479981061" providerId="ADAL" clId="{472EFF42-FF70-4EAE-A001-69E32369599B}" dt="2022-05-22T02:36:32.959" v="20" actId="2711"/>
          <ac:spMkLst>
            <pc:docMk/>
            <pc:sldMk cId="3770130655" sldId="402"/>
            <ac:spMk id="2" creationId="{578C404E-13BF-4239-99C3-107DFFA682CE}"/>
          </ac:spMkLst>
        </pc:spChg>
        <pc:spChg chg="add mod">
          <ac:chgData name="Murphy, Michelle" userId="8f410c16-85ad-4c81-ae99-b92479981061" providerId="ADAL" clId="{472EFF42-FF70-4EAE-A001-69E32369599B}" dt="2022-05-22T02:41:00.755" v="32" actId="403"/>
          <ac:spMkLst>
            <pc:docMk/>
            <pc:sldMk cId="3770130655" sldId="402"/>
            <ac:spMk id="4" creationId="{0F2696E4-A2E1-4A89-AF7D-B45ECFC38E7A}"/>
          </ac:spMkLst>
        </pc:spChg>
        <pc:spChg chg="add mod">
          <ac:chgData name="Murphy, Michelle" userId="8f410c16-85ad-4c81-ae99-b92479981061" providerId="ADAL" clId="{472EFF42-FF70-4EAE-A001-69E32369599B}" dt="2022-05-22T02:41:31.490" v="37" actId="1076"/>
          <ac:spMkLst>
            <pc:docMk/>
            <pc:sldMk cId="3770130655" sldId="402"/>
            <ac:spMk id="5" creationId="{AC286092-EA7D-42A5-A42A-D008D530D1B8}"/>
          </ac:spMkLst>
        </pc:spChg>
        <pc:picChg chg="add mod">
          <ac:chgData name="Murphy, Michelle" userId="8f410c16-85ad-4c81-ae99-b92479981061" providerId="ADAL" clId="{472EFF42-FF70-4EAE-A001-69E32369599B}" dt="2022-05-22T02:37:16.461" v="26" actId="1076"/>
          <ac:picMkLst>
            <pc:docMk/>
            <pc:sldMk cId="3770130655" sldId="402"/>
            <ac:picMk id="1026" creationId="{F52CD211-FB67-4E1A-8F4C-B829F05E85A1}"/>
          </ac:picMkLst>
        </pc:picChg>
      </pc:sldChg>
    </pc:docChg>
  </pc:docChgLst>
  <pc:docChgLst>
    <pc:chgData name="Murphy, Michelle" userId="8f410c16-85ad-4c81-ae99-b92479981061" providerId="ADAL" clId="{12EC7733-6C6F-4FDE-906D-EDC65FBFEE1E}"/>
    <pc:docChg chg="undo custSel addSld delSld modSld sldOrd">
      <pc:chgData name="Murphy, Michelle" userId="8f410c16-85ad-4c81-ae99-b92479981061" providerId="ADAL" clId="{12EC7733-6C6F-4FDE-906D-EDC65FBFEE1E}" dt="2022-04-12T19:32:25.612" v="2176" actId="1076"/>
      <pc:docMkLst>
        <pc:docMk/>
      </pc:docMkLst>
      <pc:sldChg chg="modSp mod">
        <pc:chgData name="Murphy, Michelle" userId="8f410c16-85ad-4c81-ae99-b92479981061" providerId="ADAL" clId="{12EC7733-6C6F-4FDE-906D-EDC65FBFEE1E}" dt="2022-04-12T19:22:14.874" v="2135" actId="14100"/>
        <pc:sldMkLst>
          <pc:docMk/>
          <pc:sldMk cId="824422149" sldId="339"/>
        </pc:sldMkLst>
        <pc:spChg chg="mod">
          <ac:chgData name="Murphy, Michelle" userId="8f410c16-85ad-4c81-ae99-b92479981061" providerId="ADAL" clId="{12EC7733-6C6F-4FDE-906D-EDC65FBFEE1E}" dt="2022-04-12T19:20:20.021" v="2015" actId="1076"/>
          <ac:spMkLst>
            <pc:docMk/>
            <pc:sldMk cId="824422149" sldId="339"/>
            <ac:spMk id="2" creationId="{450C9281-A610-458B-83E1-F91C4E087CFB}"/>
          </ac:spMkLst>
        </pc:spChg>
        <pc:spChg chg="mod">
          <ac:chgData name="Murphy, Michelle" userId="8f410c16-85ad-4c81-ae99-b92479981061" providerId="ADAL" clId="{12EC7733-6C6F-4FDE-906D-EDC65FBFEE1E}" dt="2022-04-12T19:22:07.328" v="2134" actId="20577"/>
          <ac:spMkLst>
            <pc:docMk/>
            <pc:sldMk cId="824422149" sldId="339"/>
            <ac:spMk id="3" creationId="{6A0BE22D-80FE-407D-BCD2-9B264293173B}"/>
          </ac:spMkLst>
        </pc:spChg>
        <pc:picChg chg="mod">
          <ac:chgData name="Murphy, Michelle" userId="8f410c16-85ad-4c81-ae99-b92479981061" providerId="ADAL" clId="{12EC7733-6C6F-4FDE-906D-EDC65FBFEE1E}" dt="2022-04-12T19:22:14.874" v="2135" actId="14100"/>
          <ac:picMkLst>
            <pc:docMk/>
            <pc:sldMk cId="824422149" sldId="339"/>
            <ac:picMk id="5" creationId="{76C8E972-1159-4CB3-80C0-EA77457190F4}"/>
          </ac:picMkLst>
        </pc:picChg>
      </pc:sldChg>
      <pc:sldChg chg="addSp delSp modSp new mod">
        <pc:chgData name="Murphy, Michelle" userId="8f410c16-85ad-4c81-ae99-b92479981061" providerId="ADAL" clId="{12EC7733-6C6F-4FDE-906D-EDC65FBFEE1E}" dt="2022-04-12T19:26:23.832" v="2136" actId="26606"/>
        <pc:sldMkLst>
          <pc:docMk/>
          <pc:sldMk cId="4118451310" sldId="387"/>
        </pc:sldMkLst>
        <pc:spChg chg="mod">
          <ac:chgData name="Murphy, Michelle" userId="8f410c16-85ad-4c81-ae99-b92479981061" providerId="ADAL" clId="{12EC7733-6C6F-4FDE-906D-EDC65FBFEE1E}" dt="2022-04-12T18:55:42.078" v="315" actId="2711"/>
          <ac:spMkLst>
            <pc:docMk/>
            <pc:sldMk cId="4118451310" sldId="387"/>
            <ac:spMk id="2" creationId="{ABC2145A-BF79-4803-8C3A-4F73D4876012}"/>
          </ac:spMkLst>
        </pc:spChg>
        <pc:spChg chg="del mod">
          <ac:chgData name="Murphy, Michelle" userId="8f410c16-85ad-4c81-ae99-b92479981061" providerId="ADAL" clId="{12EC7733-6C6F-4FDE-906D-EDC65FBFEE1E}" dt="2022-04-12T19:26:23.832" v="2136" actId="26606"/>
          <ac:spMkLst>
            <pc:docMk/>
            <pc:sldMk cId="4118451310" sldId="387"/>
            <ac:spMk id="3" creationId="{6B198333-AB6C-4B96-A2DA-2DD1230E9890}"/>
          </ac:spMkLst>
        </pc:spChg>
        <pc:graphicFrameChg chg="add">
          <ac:chgData name="Murphy, Michelle" userId="8f410c16-85ad-4c81-ae99-b92479981061" providerId="ADAL" clId="{12EC7733-6C6F-4FDE-906D-EDC65FBFEE1E}" dt="2022-04-12T19:26:23.832" v="2136" actId="26606"/>
          <ac:graphicFrameMkLst>
            <pc:docMk/>
            <pc:sldMk cId="4118451310" sldId="387"/>
            <ac:graphicFrameMk id="6" creationId="{E7CA6782-C4EC-68C4-14BF-5F88101EE8B0}"/>
          </ac:graphicFrameMkLst>
        </pc:graphicFrameChg>
      </pc:sldChg>
      <pc:sldChg chg="modSp new mod">
        <pc:chgData name="Murphy, Michelle" userId="8f410c16-85ad-4c81-ae99-b92479981061" providerId="ADAL" clId="{12EC7733-6C6F-4FDE-906D-EDC65FBFEE1E}" dt="2022-04-12T18:57:05.917" v="455" actId="2711"/>
        <pc:sldMkLst>
          <pc:docMk/>
          <pc:sldMk cId="4225555131" sldId="388"/>
        </pc:sldMkLst>
        <pc:spChg chg="mod">
          <ac:chgData name="Murphy, Michelle" userId="8f410c16-85ad-4c81-ae99-b92479981061" providerId="ADAL" clId="{12EC7733-6C6F-4FDE-906D-EDC65FBFEE1E}" dt="2022-04-12T18:57:05.917" v="455" actId="2711"/>
          <ac:spMkLst>
            <pc:docMk/>
            <pc:sldMk cId="4225555131" sldId="388"/>
            <ac:spMk id="2" creationId="{99375AA8-0952-4B3C-91A7-4349F0E235B0}"/>
          </ac:spMkLst>
        </pc:spChg>
      </pc:sldChg>
      <pc:sldChg chg="modSp add mod">
        <pc:chgData name="Murphy, Michelle" userId="8f410c16-85ad-4c81-ae99-b92479981061" providerId="ADAL" clId="{12EC7733-6C6F-4FDE-906D-EDC65FBFEE1E}" dt="2022-04-12T18:58:00.792" v="463" actId="20577"/>
        <pc:sldMkLst>
          <pc:docMk/>
          <pc:sldMk cId="1341500637" sldId="389"/>
        </pc:sldMkLst>
        <pc:spChg chg="mod">
          <ac:chgData name="Murphy, Michelle" userId="8f410c16-85ad-4c81-ae99-b92479981061" providerId="ADAL" clId="{12EC7733-6C6F-4FDE-906D-EDC65FBFEE1E}" dt="2022-04-12T18:58:00.792" v="463" actId="20577"/>
          <ac:spMkLst>
            <pc:docMk/>
            <pc:sldMk cId="1341500637" sldId="389"/>
            <ac:spMk id="2" creationId="{99375AA8-0952-4B3C-91A7-4349F0E235B0}"/>
          </ac:spMkLst>
        </pc:spChg>
      </pc:sldChg>
      <pc:sldChg chg="addSp modSp new mod">
        <pc:chgData name="Murphy, Michelle" userId="8f410c16-85ad-4c81-ae99-b92479981061" providerId="ADAL" clId="{12EC7733-6C6F-4FDE-906D-EDC65FBFEE1E}" dt="2022-04-12T19:30:53.477" v="2143" actId="20577"/>
        <pc:sldMkLst>
          <pc:docMk/>
          <pc:sldMk cId="1509867788" sldId="390"/>
        </pc:sldMkLst>
        <pc:spChg chg="mod">
          <ac:chgData name="Murphy, Michelle" userId="8f410c16-85ad-4c81-ae99-b92479981061" providerId="ADAL" clId="{12EC7733-6C6F-4FDE-906D-EDC65FBFEE1E}" dt="2022-04-12T19:01:51.112" v="1062" actId="20577"/>
          <ac:spMkLst>
            <pc:docMk/>
            <pc:sldMk cId="1509867788" sldId="390"/>
            <ac:spMk id="2" creationId="{4F7FEC1B-0560-4762-B153-EE443DBE8FFE}"/>
          </ac:spMkLst>
        </pc:spChg>
        <pc:spChg chg="mod">
          <ac:chgData name="Murphy, Michelle" userId="8f410c16-85ad-4c81-ae99-b92479981061" providerId="ADAL" clId="{12EC7733-6C6F-4FDE-906D-EDC65FBFEE1E}" dt="2022-04-12T19:30:53.477" v="2143" actId="20577"/>
          <ac:spMkLst>
            <pc:docMk/>
            <pc:sldMk cId="1509867788" sldId="390"/>
            <ac:spMk id="3" creationId="{70D7FD7F-B1B0-4398-9690-6B63192FF5B9}"/>
          </ac:spMkLst>
        </pc:spChg>
        <pc:spChg chg="mod">
          <ac:chgData name="Murphy, Michelle" userId="8f410c16-85ad-4c81-ae99-b92479981061" providerId="ADAL" clId="{12EC7733-6C6F-4FDE-906D-EDC65FBFEE1E}" dt="2022-04-12T19:01:32.301" v="1057"/>
          <ac:spMkLst>
            <pc:docMk/>
            <pc:sldMk cId="1509867788" sldId="390"/>
            <ac:spMk id="8" creationId="{F26E9236-0EF2-4439-946A-2C8C802CCB10}"/>
          </ac:spMkLst>
        </pc:spChg>
        <pc:spChg chg="mod">
          <ac:chgData name="Murphy, Michelle" userId="8f410c16-85ad-4c81-ae99-b92479981061" providerId="ADAL" clId="{12EC7733-6C6F-4FDE-906D-EDC65FBFEE1E}" dt="2022-04-12T19:01:32.301" v="1057"/>
          <ac:spMkLst>
            <pc:docMk/>
            <pc:sldMk cId="1509867788" sldId="390"/>
            <ac:spMk id="9" creationId="{7CE57172-7F61-4F03-9A5A-CFC56E20BCA0}"/>
          </ac:spMkLst>
        </pc:spChg>
        <pc:spChg chg="mod">
          <ac:chgData name="Murphy, Michelle" userId="8f410c16-85ad-4c81-ae99-b92479981061" providerId="ADAL" clId="{12EC7733-6C6F-4FDE-906D-EDC65FBFEE1E}" dt="2022-04-12T19:01:32.301" v="1057"/>
          <ac:spMkLst>
            <pc:docMk/>
            <pc:sldMk cId="1509867788" sldId="390"/>
            <ac:spMk id="10" creationId="{BA1B2898-C661-4898-BA37-F97C64A1BA8A}"/>
          </ac:spMkLst>
        </pc:spChg>
        <pc:grpChg chg="add mod">
          <ac:chgData name="Murphy, Michelle" userId="8f410c16-85ad-4c81-ae99-b92479981061" providerId="ADAL" clId="{12EC7733-6C6F-4FDE-906D-EDC65FBFEE1E}" dt="2022-04-12T19:01:46.356" v="1061" actId="14100"/>
          <ac:grpSpMkLst>
            <pc:docMk/>
            <pc:sldMk cId="1509867788" sldId="390"/>
            <ac:grpSpMk id="6" creationId="{0608ECE7-4671-46C2-B7BD-FF596E71AA3D}"/>
          </ac:grpSpMkLst>
        </pc:grpChg>
        <pc:graphicFrameChg chg="add mod modGraphic">
          <ac:chgData name="Murphy, Michelle" userId="8f410c16-85ad-4c81-ae99-b92479981061" providerId="ADAL" clId="{12EC7733-6C6F-4FDE-906D-EDC65FBFEE1E}" dt="2022-04-12T19:02:05.161" v="1063" actId="1076"/>
          <ac:graphicFrameMkLst>
            <pc:docMk/>
            <pc:sldMk cId="1509867788" sldId="390"/>
            <ac:graphicFrameMk id="5" creationId="{167C57F0-4430-4192-B945-77EA9D9A6827}"/>
          </ac:graphicFrameMkLst>
        </pc:graphicFrameChg>
        <pc:graphicFrameChg chg="mod">
          <ac:chgData name="Murphy, Michelle" userId="8f410c16-85ad-4c81-ae99-b92479981061" providerId="ADAL" clId="{12EC7733-6C6F-4FDE-906D-EDC65FBFEE1E}" dt="2022-04-12T19:01:32.301" v="1057"/>
          <ac:graphicFrameMkLst>
            <pc:docMk/>
            <pc:sldMk cId="1509867788" sldId="390"/>
            <ac:graphicFrameMk id="7" creationId="{A370FA19-9BB1-4974-A4E0-92BA27E65D85}"/>
          </ac:graphicFrameMkLst>
        </pc:graphicFrameChg>
      </pc:sldChg>
      <pc:sldChg chg="addSp delSp modSp add mod">
        <pc:chgData name="Murphy, Michelle" userId="8f410c16-85ad-4c81-ae99-b92479981061" providerId="ADAL" clId="{12EC7733-6C6F-4FDE-906D-EDC65FBFEE1E}" dt="2022-04-12T19:31:13.092" v="2147" actId="20577"/>
        <pc:sldMkLst>
          <pc:docMk/>
          <pc:sldMk cId="1931620402" sldId="391"/>
        </pc:sldMkLst>
        <pc:spChg chg="mod">
          <ac:chgData name="Murphy, Michelle" userId="8f410c16-85ad-4c81-ae99-b92479981061" providerId="ADAL" clId="{12EC7733-6C6F-4FDE-906D-EDC65FBFEE1E}" dt="2022-04-12T19:02:47.341" v="1087" actId="20577"/>
          <ac:spMkLst>
            <pc:docMk/>
            <pc:sldMk cId="1931620402" sldId="391"/>
            <ac:spMk id="2" creationId="{4F7FEC1B-0560-4762-B153-EE443DBE8FFE}"/>
          </ac:spMkLst>
        </pc:spChg>
        <pc:spChg chg="mod">
          <ac:chgData name="Murphy, Michelle" userId="8f410c16-85ad-4c81-ae99-b92479981061" providerId="ADAL" clId="{12EC7733-6C6F-4FDE-906D-EDC65FBFEE1E}" dt="2022-04-12T19:31:13.092" v="2147" actId="20577"/>
          <ac:spMkLst>
            <pc:docMk/>
            <pc:sldMk cId="1931620402" sldId="391"/>
            <ac:spMk id="3" creationId="{70D7FD7F-B1B0-4398-9690-6B63192FF5B9}"/>
          </ac:spMkLst>
        </pc:spChg>
        <pc:grpChg chg="del">
          <ac:chgData name="Murphy, Michelle" userId="8f410c16-85ad-4c81-ae99-b92479981061" providerId="ADAL" clId="{12EC7733-6C6F-4FDE-906D-EDC65FBFEE1E}" dt="2022-04-12T19:02:32.771" v="1066" actId="478"/>
          <ac:grpSpMkLst>
            <pc:docMk/>
            <pc:sldMk cId="1931620402" sldId="391"/>
            <ac:grpSpMk id="6" creationId="{0608ECE7-4671-46C2-B7BD-FF596E71AA3D}"/>
          </ac:grpSpMkLst>
        </pc:grpChg>
        <pc:graphicFrameChg chg="del">
          <ac:chgData name="Murphy, Michelle" userId="8f410c16-85ad-4c81-ae99-b92479981061" providerId="ADAL" clId="{12EC7733-6C6F-4FDE-906D-EDC65FBFEE1E}" dt="2022-04-12T19:02:32.771" v="1066" actId="478"/>
          <ac:graphicFrameMkLst>
            <pc:docMk/>
            <pc:sldMk cId="1931620402" sldId="391"/>
            <ac:graphicFrameMk id="5" creationId="{167C57F0-4430-4192-B945-77EA9D9A6827}"/>
          </ac:graphicFrameMkLst>
        </pc:graphicFrameChg>
        <pc:graphicFrameChg chg="add mod modGraphic">
          <ac:chgData name="Murphy, Michelle" userId="8f410c16-85ad-4c81-ae99-b92479981061" providerId="ADAL" clId="{12EC7733-6C6F-4FDE-906D-EDC65FBFEE1E}" dt="2022-04-12T19:05:56.494" v="1392" actId="12385"/>
          <ac:graphicFrameMkLst>
            <pc:docMk/>
            <pc:sldMk cId="1931620402" sldId="391"/>
            <ac:graphicFrameMk id="11" creationId="{1B776D50-F91C-4FFE-B3E9-5D099873E70E}"/>
          </ac:graphicFrameMkLst>
        </pc:graphicFrameChg>
      </pc:sldChg>
      <pc:sldChg chg="addSp delSp modSp add mod">
        <pc:chgData name="Murphy, Michelle" userId="8f410c16-85ad-4c81-ae99-b92479981061" providerId="ADAL" clId="{12EC7733-6C6F-4FDE-906D-EDC65FBFEE1E}" dt="2022-04-12T19:10:17.004" v="1669" actId="27636"/>
        <pc:sldMkLst>
          <pc:docMk/>
          <pc:sldMk cId="2271022844" sldId="392"/>
        </pc:sldMkLst>
        <pc:spChg chg="mod">
          <ac:chgData name="Murphy, Michelle" userId="8f410c16-85ad-4c81-ae99-b92479981061" providerId="ADAL" clId="{12EC7733-6C6F-4FDE-906D-EDC65FBFEE1E}" dt="2022-04-12T19:10:17.004" v="1669" actId="27636"/>
          <ac:spMkLst>
            <pc:docMk/>
            <pc:sldMk cId="2271022844" sldId="392"/>
            <ac:spMk id="3" creationId="{70D7FD7F-B1B0-4398-9690-6B63192FF5B9}"/>
          </ac:spMkLst>
        </pc:spChg>
        <pc:spChg chg="add mod">
          <ac:chgData name="Murphy, Michelle" userId="8f410c16-85ad-4c81-ae99-b92479981061" providerId="ADAL" clId="{12EC7733-6C6F-4FDE-906D-EDC65FBFEE1E}" dt="2022-04-12T19:07:32.065" v="1505" actId="1076"/>
          <ac:spMkLst>
            <pc:docMk/>
            <pc:sldMk cId="2271022844" sldId="392"/>
            <ac:spMk id="6" creationId="{8F70919B-8ECD-4332-B95F-DFFEC8D3943F}"/>
          </ac:spMkLst>
        </pc:spChg>
        <pc:spChg chg="add mod">
          <ac:chgData name="Murphy, Michelle" userId="8f410c16-85ad-4c81-ae99-b92479981061" providerId="ADAL" clId="{12EC7733-6C6F-4FDE-906D-EDC65FBFEE1E}" dt="2022-04-12T19:07:32.065" v="1505" actId="1076"/>
          <ac:spMkLst>
            <pc:docMk/>
            <pc:sldMk cId="2271022844" sldId="392"/>
            <ac:spMk id="7" creationId="{8B4A1EAA-0642-466B-94CE-9FBB1E7C0FD7}"/>
          </ac:spMkLst>
        </pc:spChg>
        <pc:spChg chg="add mod">
          <ac:chgData name="Murphy, Michelle" userId="8f410c16-85ad-4c81-ae99-b92479981061" providerId="ADAL" clId="{12EC7733-6C6F-4FDE-906D-EDC65FBFEE1E}" dt="2022-04-12T19:07:32.065" v="1505" actId="1076"/>
          <ac:spMkLst>
            <pc:docMk/>
            <pc:sldMk cId="2271022844" sldId="392"/>
            <ac:spMk id="8" creationId="{AC067D44-B817-4C31-84C3-BAB9BFE30D75}"/>
          </ac:spMkLst>
        </pc:spChg>
        <pc:spChg chg="add mod">
          <ac:chgData name="Murphy, Michelle" userId="8f410c16-85ad-4c81-ae99-b92479981061" providerId="ADAL" clId="{12EC7733-6C6F-4FDE-906D-EDC65FBFEE1E}" dt="2022-04-12T19:07:32.065" v="1505" actId="1076"/>
          <ac:spMkLst>
            <pc:docMk/>
            <pc:sldMk cId="2271022844" sldId="392"/>
            <ac:spMk id="9" creationId="{7023D037-FD6F-4806-AEE6-3C862571A6E9}"/>
          </ac:spMkLst>
        </pc:spChg>
        <pc:spChg chg="add mod">
          <ac:chgData name="Murphy, Michelle" userId="8f410c16-85ad-4c81-ae99-b92479981061" providerId="ADAL" clId="{12EC7733-6C6F-4FDE-906D-EDC65FBFEE1E}" dt="2022-04-12T19:07:32.065" v="1505" actId="1076"/>
          <ac:spMkLst>
            <pc:docMk/>
            <pc:sldMk cId="2271022844" sldId="392"/>
            <ac:spMk id="10" creationId="{5691728C-AE69-417A-9CB1-FE43B4C28F5D}"/>
          </ac:spMkLst>
        </pc:spChg>
        <pc:graphicFrameChg chg="del">
          <ac:chgData name="Murphy, Michelle" userId="8f410c16-85ad-4c81-ae99-b92479981061" providerId="ADAL" clId="{12EC7733-6C6F-4FDE-906D-EDC65FBFEE1E}" dt="2022-04-12T19:07:03.260" v="1503" actId="478"/>
          <ac:graphicFrameMkLst>
            <pc:docMk/>
            <pc:sldMk cId="2271022844" sldId="392"/>
            <ac:graphicFrameMk id="11" creationId="{1B776D50-F91C-4FFE-B3E9-5D099873E70E}"/>
          </ac:graphicFrameMkLst>
        </pc:graphicFrameChg>
        <pc:graphicFrameChg chg="add mod">
          <ac:chgData name="Murphy, Michelle" userId="8f410c16-85ad-4c81-ae99-b92479981061" providerId="ADAL" clId="{12EC7733-6C6F-4FDE-906D-EDC65FBFEE1E}" dt="2022-04-12T19:07:54.179" v="1507" actId="1076"/>
          <ac:graphicFrameMkLst>
            <pc:docMk/>
            <pc:sldMk cId="2271022844" sldId="392"/>
            <ac:graphicFrameMk id="12" creationId="{5240F5F9-FA6D-4AA4-8EC7-8AFC80EBBCA0}"/>
          </ac:graphicFrameMkLst>
        </pc:graphicFrameChg>
      </pc:sldChg>
      <pc:sldChg chg="modSp add modAnim">
        <pc:chgData name="Murphy, Michelle" userId="8f410c16-85ad-4c81-ae99-b92479981061" providerId="ADAL" clId="{12EC7733-6C6F-4FDE-906D-EDC65FBFEE1E}" dt="2022-04-12T19:29:42.672" v="2138" actId="15"/>
        <pc:sldMkLst>
          <pc:docMk/>
          <pc:sldMk cId="58983682" sldId="393"/>
        </pc:sldMkLst>
        <pc:spChg chg="mod">
          <ac:chgData name="Murphy, Michelle" userId="8f410c16-85ad-4c81-ae99-b92479981061" providerId="ADAL" clId="{12EC7733-6C6F-4FDE-906D-EDC65FBFEE1E}" dt="2022-04-12T19:29:42.672" v="2138" actId="15"/>
          <ac:spMkLst>
            <pc:docMk/>
            <pc:sldMk cId="58983682" sldId="393"/>
            <ac:spMk id="3" creationId="{BE0628F9-9D30-47D9-B093-286FC6EA67F6}"/>
          </ac:spMkLst>
        </pc:spChg>
      </pc:sldChg>
      <pc:sldChg chg="add">
        <pc:chgData name="Murphy, Michelle" userId="8f410c16-85ad-4c81-ae99-b92479981061" providerId="ADAL" clId="{12EC7733-6C6F-4FDE-906D-EDC65FBFEE1E}" dt="2022-04-12T19:11:38.990" v="1670"/>
        <pc:sldMkLst>
          <pc:docMk/>
          <pc:sldMk cId="1798146071" sldId="394"/>
        </pc:sldMkLst>
      </pc:sldChg>
      <pc:sldChg chg="modSp add">
        <pc:chgData name="Murphy, Michelle" userId="8f410c16-85ad-4c81-ae99-b92479981061" providerId="ADAL" clId="{12EC7733-6C6F-4FDE-906D-EDC65FBFEE1E}" dt="2022-04-12T19:30:02.732" v="2140" actId="20577"/>
        <pc:sldMkLst>
          <pc:docMk/>
          <pc:sldMk cId="609818935" sldId="395"/>
        </pc:sldMkLst>
        <pc:spChg chg="mod">
          <ac:chgData name="Murphy, Michelle" userId="8f410c16-85ad-4c81-ae99-b92479981061" providerId="ADAL" clId="{12EC7733-6C6F-4FDE-906D-EDC65FBFEE1E}" dt="2022-04-12T19:30:02.732" v="2140" actId="20577"/>
          <ac:spMkLst>
            <pc:docMk/>
            <pc:sldMk cId="609818935" sldId="395"/>
            <ac:spMk id="3" creationId="{4BE80BD1-926E-4099-A890-0DF8390ECBDE}"/>
          </ac:spMkLst>
        </pc:spChg>
      </pc:sldChg>
      <pc:sldChg chg="add del">
        <pc:chgData name="Murphy, Michelle" userId="8f410c16-85ad-4c81-ae99-b92479981061" providerId="ADAL" clId="{12EC7733-6C6F-4FDE-906D-EDC65FBFEE1E}" dt="2022-04-12T19:12:00.582" v="1671" actId="2696"/>
        <pc:sldMkLst>
          <pc:docMk/>
          <pc:sldMk cId="3562790628" sldId="396"/>
        </pc:sldMkLst>
      </pc:sldChg>
      <pc:sldChg chg="modSp add mod modAnim">
        <pc:chgData name="Murphy, Michelle" userId="8f410c16-85ad-4c81-ae99-b92479981061" providerId="ADAL" clId="{12EC7733-6C6F-4FDE-906D-EDC65FBFEE1E}" dt="2022-04-12T19:12:48.779" v="1732" actId="20577"/>
        <pc:sldMkLst>
          <pc:docMk/>
          <pc:sldMk cId="2305029769" sldId="397"/>
        </pc:sldMkLst>
        <pc:spChg chg="mod">
          <ac:chgData name="Murphy, Michelle" userId="8f410c16-85ad-4c81-ae99-b92479981061" providerId="ADAL" clId="{12EC7733-6C6F-4FDE-906D-EDC65FBFEE1E}" dt="2022-04-12T19:12:12.119" v="1691" actId="20577"/>
          <ac:spMkLst>
            <pc:docMk/>
            <pc:sldMk cId="2305029769" sldId="397"/>
            <ac:spMk id="2" creationId="{B4D89676-F7FE-42B5-A77A-58FCB90A2D85}"/>
          </ac:spMkLst>
        </pc:spChg>
        <pc:spChg chg="mod">
          <ac:chgData name="Murphy, Michelle" userId="8f410c16-85ad-4c81-ae99-b92479981061" providerId="ADAL" clId="{12EC7733-6C6F-4FDE-906D-EDC65FBFEE1E}" dt="2022-04-12T19:12:48.779" v="1732" actId="20577"/>
          <ac:spMkLst>
            <pc:docMk/>
            <pc:sldMk cId="2305029769" sldId="397"/>
            <ac:spMk id="3" creationId="{314C5677-0FBF-4629-B4DD-7DE5D827DD48}"/>
          </ac:spMkLst>
        </pc:spChg>
      </pc:sldChg>
      <pc:sldChg chg="add ord">
        <pc:chgData name="Murphy, Michelle" userId="8f410c16-85ad-4c81-ae99-b92479981061" providerId="ADAL" clId="{12EC7733-6C6F-4FDE-906D-EDC65FBFEE1E}" dt="2022-04-12T19:13:04.673" v="1734"/>
        <pc:sldMkLst>
          <pc:docMk/>
          <pc:sldMk cId="3260806061" sldId="398"/>
        </pc:sldMkLst>
      </pc:sldChg>
      <pc:sldChg chg="modSp new mod">
        <pc:chgData name="Murphy, Michelle" userId="8f410c16-85ad-4c81-ae99-b92479981061" providerId="ADAL" clId="{12EC7733-6C6F-4FDE-906D-EDC65FBFEE1E}" dt="2022-04-12T19:14:59.069" v="1903" actId="20577"/>
        <pc:sldMkLst>
          <pc:docMk/>
          <pc:sldMk cId="3495482717" sldId="399"/>
        </pc:sldMkLst>
        <pc:spChg chg="mod">
          <ac:chgData name="Murphy, Michelle" userId="8f410c16-85ad-4c81-ae99-b92479981061" providerId="ADAL" clId="{12EC7733-6C6F-4FDE-906D-EDC65FBFEE1E}" dt="2022-04-12T19:13:47.708" v="1787" actId="2711"/>
          <ac:spMkLst>
            <pc:docMk/>
            <pc:sldMk cId="3495482717" sldId="399"/>
            <ac:spMk id="2" creationId="{21455B87-0D49-4567-A1BF-1A3E61591A23}"/>
          </ac:spMkLst>
        </pc:spChg>
        <pc:spChg chg="mod">
          <ac:chgData name="Murphy, Michelle" userId="8f410c16-85ad-4c81-ae99-b92479981061" providerId="ADAL" clId="{12EC7733-6C6F-4FDE-906D-EDC65FBFEE1E}" dt="2022-04-12T19:14:59.069" v="1903" actId="20577"/>
          <ac:spMkLst>
            <pc:docMk/>
            <pc:sldMk cId="3495482717" sldId="399"/>
            <ac:spMk id="3" creationId="{AFFD47D4-61C5-46B7-B816-20F09FBB73FD}"/>
          </ac:spMkLst>
        </pc:spChg>
      </pc:sldChg>
      <pc:sldChg chg="addSp modSp new mod">
        <pc:chgData name="Murphy, Michelle" userId="8f410c16-85ad-4c81-ae99-b92479981061" providerId="ADAL" clId="{12EC7733-6C6F-4FDE-906D-EDC65FBFEE1E}" dt="2022-04-12T19:17:05.526" v="1971" actId="14100"/>
        <pc:sldMkLst>
          <pc:docMk/>
          <pc:sldMk cId="483703400" sldId="400"/>
        </pc:sldMkLst>
        <pc:spChg chg="mod">
          <ac:chgData name="Murphy, Michelle" userId="8f410c16-85ad-4c81-ae99-b92479981061" providerId="ADAL" clId="{12EC7733-6C6F-4FDE-906D-EDC65FBFEE1E}" dt="2022-04-12T19:16:27.105" v="1967" actId="1076"/>
          <ac:spMkLst>
            <pc:docMk/>
            <pc:sldMk cId="483703400" sldId="400"/>
            <ac:spMk id="2" creationId="{092BF5FA-BC44-412F-A082-0C5F68306D38}"/>
          </ac:spMkLst>
        </pc:spChg>
        <pc:spChg chg="mod">
          <ac:chgData name="Murphy, Michelle" userId="8f410c16-85ad-4c81-ae99-b92479981061" providerId="ADAL" clId="{12EC7733-6C6F-4FDE-906D-EDC65FBFEE1E}" dt="2022-04-12T19:16:27.105" v="1967" actId="1076"/>
          <ac:spMkLst>
            <pc:docMk/>
            <pc:sldMk cId="483703400" sldId="400"/>
            <ac:spMk id="3" creationId="{3F9CD78D-024E-45B0-A601-30FEBC33823F}"/>
          </ac:spMkLst>
        </pc:spChg>
        <pc:picChg chg="add mod">
          <ac:chgData name="Murphy, Michelle" userId="8f410c16-85ad-4c81-ae99-b92479981061" providerId="ADAL" clId="{12EC7733-6C6F-4FDE-906D-EDC65FBFEE1E}" dt="2022-04-12T19:17:05.526" v="1971" actId="14100"/>
          <ac:picMkLst>
            <pc:docMk/>
            <pc:sldMk cId="483703400" sldId="400"/>
            <ac:picMk id="5" creationId="{FF2F1BAB-D58D-4B13-A579-E64BA03808A7}"/>
          </ac:picMkLst>
        </pc:picChg>
        <pc:picChg chg="add mod">
          <ac:chgData name="Murphy, Michelle" userId="8f410c16-85ad-4c81-ae99-b92479981061" providerId="ADAL" clId="{12EC7733-6C6F-4FDE-906D-EDC65FBFEE1E}" dt="2022-04-12T19:17:05.526" v="1971" actId="14100"/>
          <ac:picMkLst>
            <pc:docMk/>
            <pc:sldMk cId="483703400" sldId="400"/>
            <ac:picMk id="6" creationId="{B547FCFB-F2B5-4C5C-AAC6-13429C0E2A57}"/>
          </ac:picMkLst>
        </pc:picChg>
      </pc:sldChg>
      <pc:sldChg chg="modSp new mod">
        <pc:chgData name="Murphy, Michelle" userId="8f410c16-85ad-4c81-ae99-b92479981061" providerId="ADAL" clId="{12EC7733-6C6F-4FDE-906D-EDC65FBFEE1E}" dt="2022-04-12T19:32:25.612" v="2176" actId="1076"/>
        <pc:sldMkLst>
          <pc:docMk/>
          <pc:sldMk cId="1063893373" sldId="401"/>
        </pc:sldMkLst>
        <pc:spChg chg="mod">
          <ac:chgData name="Murphy, Michelle" userId="8f410c16-85ad-4c81-ae99-b92479981061" providerId="ADAL" clId="{12EC7733-6C6F-4FDE-906D-EDC65FBFEE1E}" dt="2022-04-12T19:32:25.612" v="2176" actId="1076"/>
          <ac:spMkLst>
            <pc:docMk/>
            <pc:sldMk cId="1063893373" sldId="401"/>
            <ac:spMk id="2" creationId="{DAF74B6B-E5AA-4E2E-86B4-3B5D5E552DBE}"/>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Woei's%20Documents\Woei's%20Current%20Documents\UND%20IDT%20Students%20Advisement\Dissertations\In%20progress\Michelle%20Murhpy\Studies\Study%201\Data\221%20study%20stats%20062520_WH.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a:t>Unit Exam Mean Scores</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Trends!$A$2</c:f>
              <c:strCache>
                <c:ptCount val="1"/>
                <c:pt idx="0">
                  <c:v>Modeling</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cat>
            <c:strRef>
              <c:f>Trends!$B$1:$D$1</c:f>
              <c:strCache>
                <c:ptCount val="3"/>
                <c:pt idx="0">
                  <c:v>UNEXEN</c:v>
                </c:pt>
                <c:pt idx="1">
                  <c:v>UNEXIM</c:v>
                </c:pt>
                <c:pt idx="2">
                  <c:v>UNEXAB</c:v>
                </c:pt>
              </c:strCache>
            </c:strRef>
          </c:cat>
          <c:val>
            <c:numRef>
              <c:f>Trends!$B$2:$D$2</c:f>
              <c:numCache>
                <c:formatCode>General</c:formatCode>
                <c:ptCount val="3"/>
                <c:pt idx="0" formatCode="0.000">
                  <c:v>5.1639999999999997</c:v>
                </c:pt>
                <c:pt idx="1">
                  <c:v>5.1550000000000002</c:v>
                </c:pt>
                <c:pt idx="2">
                  <c:v>4.2140000000000004</c:v>
                </c:pt>
              </c:numCache>
            </c:numRef>
          </c:val>
          <c:smooth val="0"/>
          <c:extLst>
            <c:ext xmlns:c16="http://schemas.microsoft.com/office/drawing/2014/chart" uri="{C3380CC4-5D6E-409C-BE32-E72D297353CC}">
              <c16:uniqueId val="{00000000-D81B-431E-BBB0-BCB4AFB7BBE1}"/>
            </c:ext>
          </c:extLst>
        </c:ser>
        <c:ser>
          <c:idx val="1"/>
          <c:order val="1"/>
          <c:tx>
            <c:strRef>
              <c:f>Trends!$A$3</c:f>
              <c:strCache>
                <c:ptCount val="1"/>
                <c:pt idx="0">
                  <c:v>Written</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cat>
            <c:strRef>
              <c:f>Trends!$B$1:$D$1</c:f>
              <c:strCache>
                <c:ptCount val="3"/>
                <c:pt idx="0">
                  <c:v>UNEXEN</c:v>
                </c:pt>
                <c:pt idx="1">
                  <c:v>UNEXIM</c:v>
                </c:pt>
                <c:pt idx="2">
                  <c:v>UNEXAB</c:v>
                </c:pt>
              </c:strCache>
            </c:strRef>
          </c:cat>
          <c:val>
            <c:numRef>
              <c:f>Trends!$B$3:$D$3</c:f>
              <c:numCache>
                <c:formatCode>General</c:formatCode>
                <c:ptCount val="3"/>
                <c:pt idx="0" formatCode="0.000">
                  <c:v>5.2</c:v>
                </c:pt>
                <c:pt idx="1">
                  <c:v>4.9459999999999997</c:v>
                </c:pt>
                <c:pt idx="2">
                  <c:v>3.9710000000000001</c:v>
                </c:pt>
              </c:numCache>
            </c:numRef>
          </c:val>
          <c:smooth val="0"/>
          <c:extLst>
            <c:ext xmlns:c16="http://schemas.microsoft.com/office/drawing/2014/chart" uri="{C3380CC4-5D6E-409C-BE32-E72D297353CC}">
              <c16:uniqueId val="{00000001-D81B-431E-BBB0-BCB4AFB7BBE1}"/>
            </c:ext>
          </c:extLst>
        </c:ser>
        <c:dLbls>
          <c:showLegendKey val="0"/>
          <c:showVal val="0"/>
          <c:showCatName val="0"/>
          <c:showSerName val="0"/>
          <c:showPercent val="0"/>
          <c:showBubbleSize val="0"/>
        </c:dLbls>
        <c:marker val="1"/>
        <c:smooth val="0"/>
        <c:axId val="692625648"/>
        <c:axId val="692622368"/>
      </c:lineChart>
      <c:catAx>
        <c:axId val="69262564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692622368"/>
        <c:crosses val="autoZero"/>
        <c:auto val="1"/>
        <c:lblAlgn val="ctr"/>
        <c:lblOffset val="100"/>
        <c:noMultiLvlLbl val="0"/>
      </c:catAx>
      <c:valAx>
        <c:axId val="692622368"/>
        <c:scaling>
          <c:orientation val="minMax"/>
          <c:max val="5.5"/>
          <c:min val="3.5"/>
        </c:scaling>
        <c:delete val="0"/>
        <c:axPos val="l"/>
        <c:numFmt formatCode="0.000"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92625648"/>
        <c:crosses val="autoZero"/>
        <c:crossBetween val="between"/>
        <c:majorUnit val="0.5"/>
        <c:min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7F6129-F1FD-4CE0-9A97-0A8DE8815CA7}"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554E3781-F4F1-4414-B24C-4DF2E00CE93D}">
      <dgm:prSet/>
      <dgm:spPr/>
      <dgm:t>
        <a:bodyPr/>
        <a:lstStyle/>
        <a:p>
          <a:pPr>
            <a:lnSpc>
              <a:spcPct val="100000"/>
            </a:lnSpc>
            <a:defRPr cap="all"/>
          </a:pPr>
          <a:r>
            <a:rPr lang="en-US"/>
            <a:t>Research framework</a:t>
          </a:r>
        </a:p>
      </dgm:t>
    </dgm:pt>
    <dgm:pt modelId="{3A29E9C3-3EBA-42B7-93CC-CD19C253B4D6}" type="parTrans" cxnId="{93EE5834-D7DF-467C-931C-8088F2A20C04}">
      <dgm:prSet/>
      <dgm:spPr/>
      <dgm:t>
        <a:bodyPr/>
        <a:lstStyle/>
        <a:p>
          <a:endParaRPr lang="en-US"/>
        </a:p>
      </dgm:t>
    </dgm:pt>
    <dgm:pt modelId="{C4EB2E90-A89F-4557-BFA2-33BB807651AA}" type="sibTrans" cxnId="{93EE5834-D7DF-467C-931C-8088F2A20C04}">
      <dgm:prSet/>
      <dgm:spPr/>
      <dgm:t>
        <a:bodyPr/>
        <a:lstStyle/>
        <a:p>
          <a:endParaRPr lang="en-US"/>
        </a:p>
      </dgm:t>
    </dgm:pt>
    <dgm:pt modelId="{4CEFFAED-B0FB-4171-BACD-7A726F3D04D2}">
      <dgm:prSet/>
      <dgm:spPr/>
      <dgm:t>
        <a:bodyPr/>
        <a:lstStyle/>
        <a:p>
          <a:pPr>
            <a:lnSpc>
              <a:spcPct val="100000"/>
            </a:lnSpc>
            <a:defRPr cap="all"/>
          </a:pPr>
          <a:r>
            <a:rPr lang="en-US"/>
            <a:t>Brief overview of studies</a:t>
          </a:r>
        </a:p>
      </dgm:t>
    </dgm:pt>
    <dgm:pt modelId="{63E692F2-7D3D-4CF8-BDA1-5EC68121867B}" type="parTrans" cxnId="{B4D71815-C6B9-49D0-A9EA-5742822BC357}">
      <dgm:prSet/>
      <dgm:spPr/>
      <dgm:t>
        <a:bodyPr/>
        <a:lstStyle/>
        <a:p>
          <a:endParaRPr lang="en-US"/>
        </a:p>
      </dgm:t>
    </dgm:pt>
    <dgm:pt modelId="{613FF4BE-6421-4C96-9C32-CB16C1110CBB}" type="sibTrans" cxnId="{B4D71815-C6B9-49D0-A9EA-5742822BC357}">
      <dgm:prSet/>
      <dgm:spPr/>
      <dgm:t>
        <a:bodyPr/>
        <a:lstStyle/>
        <a:p>
          <a:endParaRPr lang="en-US"/>
        </a:p>
      </dgm:t>
    </dgm:pt>
    <dgm:pt modelId="{35E3923B-35CA-48BF-866E-E83CAF896BBF}">
      <dgm:prSet/>
      <dgm:spPr/>
      <dgm:t>
        <a:bodyPr/>
        <a:lstStyle/>
        <a:p>
          <a:pPr>
            <a:lnSpc>
              <a:spcPct val="100000"/>
            </a:lnSpc>
            <a:defRPr cap="all"/>
          </a:pPr>
          <a:r>
            <a:rPr lang="en-US"/>
            <a:t>Systems modeling with Google Jamboard</a:t>
          </a:r>
        </a:p>
      </dgm:t>
    </dgm:pt>
    <dgm:pt modelId="{44C7B41A-0C94-4C3E-A3FA-3140BDE1B63E}" type="parTrans" cxnId="{EFE0814F-6CB1-4763-8B04-FAB55A787CBD}">
      <dgm:prSet/>
      <dgm:spPr/>
      <dgm:t>
        <a:bodyPr/>
        <a:lstStyle/>
        <a:p>
          <a:endParaRPr lang="en-US"/>
        </a:p>
      </dgm:t>
    </dgm:pt>
    <dgm:pt modelId="{E308A72D-16DF-4557-A434-EFBCA6462110}" type="sibTrans" cxnId="{EFE0814F-6CB1-4763-8B04-FAB55A787CBD}">
      <dgm:prSet/>
      <dgm:spPr/>
      <dgm:t>
        <a:bodyPr/>
        <a:lstStyle/>
        <a:p>
          <a:endParaRPr lang="en-US"/>
        </a:p>
      </dgm:t>
    </dgm:pt>
    <dgm:pt modelId="{89115F25-0E40-4B9B-BEC4-47DDB2724913}" type="pres">
      <dgm:prSet presAssocID="{E27F6129-F1FD-4CE0-9A97-0A8DE8815CA7}" presName="root" presStyleCnt="0">
        <dgm:presLayoutVars>
          <dgm:dir/>
          <dgm:resizeHandles val="exact"/>
        </dgm:presLayoutVars>
      </dgm:prSet>
      <dgm:spPr/>
    </dgm:pt>
    <dgm:pt modelId="{035AF8B6-E69D-4EB2-98FC-F7B46FCC953D}" type="pres">
      <dgm:prSet presAssocID="{554E3781-F4F1-4414-B24C-4DF2E00CE93D}" presName="compNode" presStyleCnt="0"/>
      <dgm:spPr/>
    </dgm:pt>
    <dgm:pt modelId="{A0C2F428-65F9-43AE-AC74-18298ED87738}" type="pres">
      <dgm:prSet presAssocID="{554E3781-F4F1-4414-B24C-4DF2E00CE93D}" presName="iconBgRect" presStyleLbl="bgShp" presStyleIdx="0" presStyleCnt="3"/>
      <dgm:spPr/>
    </dgm:pt>
    <dgm:pt modelId="{A654A4F6-4220-41B4-91FE-7F36234BF4F2}" type="pres">
      <dgm:prSet presAssocID="{554E3781-F4F1-4414-B24C-4DF2E00CE93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agnifying glass"/>
        </a:ext>
      </dgm:extLst>
    </dgm:pt>
    <dgm:pt modelId="{37DE3E66-D17B-4357-AE3B-8FA57C27FC0D}" type="pres">
      <dgm:prSet presAssocID="{554E3781-F4F1-4414-B24C-4DF2E00CE93D}" presName="spaceRect" presStyleCnt="0"/>
      <dgm:spPr/>
    </dgm:pt>
    <dgm:pt modelId="{1E671318-4F6E-4997-B1F7-C071158EC6BB}" type="pres">
      <dgm:prSet presAssocID="{554E3781-F4F1-4414-B24C-4DF2E00CE93D}" presName="textRect" presStyleLbl="revTx" presStyleIdx="0" presStyleCnt="3">
        <dgm:presLayoutVars>
          <dgm:chMax val="1"/>
          <dgm:chPref val="1"/>
        </dgm:presLayoutVars>
      </dgm:prSet>
      <dgm:spPr/>
    </dgm:pt>
    <dgm:pt modelId="{01D7E2D3-BC8E-415C-9B3B-29013EE26C14}" type="pres">
      <dgm:prSet presAssocID="{C4EB2E90-A89F-4557-BFA2-33BB807651AA}" presName="sibTrans" presStyleCnt="0"/>
      <dgm:spPr/>
    </dgm:pt>
    <dgm:pt modelId="{5DE29D2D-CCB5-480F-946D-4211BAE9A750}" type="pres">
      <dgm:prSet presAssocID="{4CEFFAED-B0FB-4171-BACD-7A726F3D04D2}" presName="compNode" presStyleCnt="0"/>
      <dgm:spPr/>
    </dgm:pt>
    <dgm:pt modelId="{EFB467CA-AE86-4814-9A62-080E8FAA240C}" type="pres">
      <dgm:prSet presAssocID="{4CEFFAED-B0FB-4171-BACD-7A726F3D04D2}" presName="iconBgRect" presStyleLbl="bgShp" presStyleIdx="1" presStyleCnt="3"/>
      <dgm:spPr/>
    </dgm:pt>
    <dgm:pt modelId="{554A0D86-F8F1-45A3-8A60-DED788BE4A05}" type="pres">
      <dgm:prSet presAssocID="{4CEFFAED-B0FB-4171-BACD-7A726F3D04D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heck List"/>
        </a:ext>
      </dgm:extLst>
    </dgm:pt>
    <dgm:pt modelId="{937F7BA6-18AC-41A4-BC8F-F26431DB4414}" type="pres">
      <dgm:prSet presAssocID="{4CEFFAED-B0FB-4171-BACD-7A726F3D04D2}" presName="spaceRect" presStyleCnt="0"/>
      <dgm:spPr/>
    </dgm:pt>
    <dgm:pt modelId="{420F7159-7A75-4C96-A4CD-C567F9E9EF3C}" type="pres">
      <dgm:prSet presAssocID="{4CEFFAED-B0FB-4171-BACD-7A726F3D04D2}" presName="textRect" presStyleLbl="revTx" presStyleIdx="1" presStyleCnt="3">
        <dgm:presLayoutVars>
          <dgm:chMax val="1"/>
          <dgm:chPref val="1"/>
        </dgm:presLayoutVars>
      </dgm:prSet>
      <dgm:spPr/>
    </dgm:pt>
    <dgm:pt modelId="{580297E5-99DB-4F69-BAC6-43FE5AADAD73}" type="pres">
      <dgm:prSet presAssocID="{613FF4BE-6421-4C96-9C32-CB16C1110CBB}" presName="sibTrans" presStyleCnt="0"/>
      <dgm:spPr/>
    </dgm:pt>
    <dgm:pt modelId="{45D3BA88-65BC-4C4D-A0B5-1C2A92220EA6}" type="pres">
      <dgm:prSet presAssocID="{35E3923B-35CA-48BF-866E-E83CAF896BBF}" presName="compNode" presStyleCnt="0"/>
      <dgm:spPr/>
    </dgm:pt>
    <dgm:pt modelId="{9A4943FD-0DA4-402C-AC1D-6AA8F411A334}" type="pres">
      <dgm:prSet presAssocID="{35E3923B-35CA-48BF-866E-E83CAF896BBF}" presName="iconBgRect" presStyleLbl="bgShp" presStyleIdx="2" presStyleCnt="3"/>
      <dgm:spPr/>
    </dgm:pt>
    <dgm:pt modelId="{467C6E50-655E-4638-9D17-D1F963C83E5D}" type="pres">
      <dgm:prSet presAssocID="{35E3923B-35CA-48BF-866E-E83CAF896BB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omputer"/>
        </a:ext>
      </dgm:extLst>
    </dgm:pt>
    <dgm:pt modelId="{229351AD-868D-4E83-B666-2C314CD328A7}" type="pres">
      <dgm:prSet presAssocID="{35E3923B-35CA-48BF-866E-E83CAF896BBF}" presName="spaceRect" presStyleCnt="0"/>
      <dgm:spPr/>
    </dgm:pt>
    <dgm:pt modelId="{95262B4C-B1D7-492E-A05D-6C1D00949849}" type="pres">
      <dgm:prSet presAssocID="{35E3923B-35CA-48BF-866E-E83CAF896BBF}" presName="textRect" presStyleLbl="revTx" presStyleIdx="2" presStyleCnt="3">
        <dgm:presLayoutVars>
          <dgm:chMax val="1"/>
          <dgm:chPref val="1"/>
        </dgm:presLayoutVars>
      </dgm:prSet>
      <dgm:spPr/>
    </dgm:pt>
  </dgm:ptLst>
  <dgm:cxnLst>
    <dgm:cxn modelId="{B4D71815-C6B9-49D0-A9EA-5742822BC357}" srcId="{E27F6129-F1FD-4CE0-9A97-0A8DE8815CA7}" destId="{4CEFFAED-B0FB-4171-BACD-7A726F3D04D2}" srcOrd="1" destOrd="0" parTransId="{63E692F2-7D3D-4CF8-BDA1-5EC68121867B}" sibTransId="{613FF4BE-6421-4C96-9C32-CB16C1110CBB}"/>
    <dgm:cxn modelId="{93EE5834-D7DF-467C-931C-8088F2A20C04}" srcId="{E27F6129-F1FD-4CE0-9A97-0A8DE8815CA7}" destId="{554E3781-F4F1-4414-B24C-4DF2E00CE93D}" srcOrd="0" destOrd="0" parTransId="{3A29E9C3-3EBA-42B7-93CC-CD19C253B4D6}" sibTransId="{C4EB2E90-A89F-4557-BFA2-33BB807651AA}"/>
    <dgm:cxn modelId="{A3F5213C-402C-4CA9-BFEA-4DE79E28AD2C}" type="presOf" srcId="{554E3781-F4F1-4414-B24C-4DF2E00CE93D}" destId="{1E671318-4F6E-4997-B1F7-C071158EC6BB}" srcOrd="0" destOrd="0" presId="urn:microsoft.com/office/officeart/2018/5/layout/IconCircleLabelList"/>
    <dgm:cxn modelId="{EFE0814F-6CB1-4763-8B04-FAB55A787CBD}" srcId="{E27F6129-F1FD-4CE0-9A97-0A8DE8815CA7}" destId="{35E3923B-35CA-48BF-866E-E83CAF896BBF}" srcOrd="2" destOrd="0" parTransId="{44C7B41A-0C94-4C3E-A3FA-3140BDE1B63E}" sibTransId="{E308A72D-16DF-4557-A434-EFBCA6462110}"/>
    <dgm:cxn modelId="{99086855-0F8A-45C4-A14C-41E34BB66F11}" type="presOf" srcId="{E27F6129-F1FD-4CE0-9A97-0A8DE8815CA7}" destId="{89115F25-0E40-4B9B-BEC4-47DDB2724913}" srcOrd="0" destOrd="0" presId="urn:microsoft.com/office/officeart/2018/5/layout/IconCircleLabelList"/>
    <dgm:cxn modelId="{D3F5D266-7A7E-4E41-9EC3-7B918733F0BE}" type="presOf" srcId="{4CEFFAED-B0FB-4171-BACD-7A726F3D04D2}" destId="{420F7159-7A75-4C96-A4CD-C567F9E9EF3C}" srcOrd="0" destOrd="0" presId="urn:microsoft.com/office/officeart/2018/5/layout/IconCircleLabelList"/>
    <dgm:cxn modelId="{69E8A4CE-855A-4BFD-A8EA-FA0800003211}" type="presOf" srcId="{35E3923B-35CA-48BF-866E-E83CAF896BBF}" destId="{95262B4C-B1D7-492E-A05D-6C1D00949849}" srcOrd="0" destOrd="0" presId="urn:microsoft.com/office/officeart/2018/5/layout/IconCircleLabelList"/>
    <dgm:cxn modelId="{16F2F206-E7D1-44A2-A94C-835AB5052147}" type="presParOf" srcId="{89115F25-0E40-4B9B-BEC4-47DDB2724913}" destId="{035AF8B6-E69D-4EB2-98FC-F7B46FCC953D}" srcOrd="0" destOrd="0" presId="urn:microsoft.com/office/officeart/2018/5/layout/IconCircleLabelList"/>
    <dgm:cxn modelId="{7922CAC0-5CC5-4D46-9D5E-D81A129DFD07}" type="presParOf" srcId="{035AF8B6-E69D-4EB2-98FC-F7B46FCC953D}" destId="{A0C2F428-65F9-43AE-AC74-18298ED87738}" srcOrd="0" destOrd="0" presId="urn:microsoft.com/office/officeart/2018/5/layout/IconCircleLabelList"/>
    <dgm:cxn modelId="{E179AA7D-6C6A-423C-9D49-3BA530E05EAF}" type="presParOf" srcId="{035AF8B6-E69D-4EB2-98FC-F7B46FCC953D}" destId="{A654A4F6-4220-41B4-91FE-7F36234BF4F2}" srcOrd="1" destOrd="0" presId="urn:microsoft.com/office/officeart/2018/5/layout/IconCircleLabelList"/>
    <dgm:cxn modelId="{4B68C4C6-005B-4AA9-AD24-2901526C4B75}" type="presParOf" srcId="{035AF8B6-E69D-4EB2-98FC-F7B46FCC953D}" destId="{37DE3E66-D17B-4357-AE3B-8FA57C27FC0D}" srcOrd="2" destOrd="0" presId="urn:microsoft.com/office/officeart/2018/5/layout/IconCircleLabelList"/>
    <dgm:cxn modelId="{66CEF1AE-C892-41FE-BD5A-7542C33214D7}" type="presParOf" srcId="{035AF8B6-E69D-4EB2-98FC-F7B46FCC953D}" destId="{1E671318-4F6E-4997-B1F7-C071158EC6BB}" srcOrd="3" destOrd="0" presId="urn:microsoft.com/office/officeart/2018/5/layout/IconCircleLabelList"/>
    <dgm:cxn modelId="{4A75B55D-D3C6-418A-9BE9-FFE612202F9D}" type="presParOf" srcId="{89115F25-0E40-4B9B-BEC4-47DDB2724913}" destId="{01D7E2D3-BC8E-415C-9B3B-29013EE26C14}" srcOrd="1" destOrd="0" presId="urn:microsoft.com/office/officeart/2018/5/layout/IconCircleLabelList"/>
    <dgm:cxn modelId="{24454B4E-B70E-49FA-80F8-6A8F11C0B81C}" type="presParOf" srcId="{89115F25-0E40-4B9B-BEC4-47DDB2724913}" destId="{5DE29D2D-CCB5-480F-946D-4211BAE9A750}" srcOrd="2" destOrd="0" presId="urn:microsoft.com/office/officeart/2018/5/layout/IconCircleLabelList"/>
    <dgm:cxn modelId="{7F0E7161-2028-4775-B937-AC68D5724DFD}" type="presParOf" srcId="{5DE29D2D-CCB5-480F-946D-4211BAE9A750}" destId="{EFB467CA-AE86-4814-9A62-080E8FAA240C}" srcOrd="0" destOrd="0" presId="urn:microsoft.com/office/officeart/2018/5/layout/IconCircleLabelList"/>
    <dgm:cxn modelId="{A9EB4D4C-9809-4CBC-AF0A-10D4A897B9A8}" type="presParOf" srcId="{5DE29D2D-CCB5-480F-946D-4211BAE9A750}" destId="{554A0D86-F8F1-45A3-8A60-DED788BE4A05}" srcOrd="1" destOrd="0" presId="urn:microsoft.com/office/officeart/2018/5/layout/IconCircleLabelList"/>
    <dgm:cxn modelId="{71AAC301-EF8A-4DD2-A62A-EF37A0830C87}" type="presParOf" srcId="{5DE29D2D-CCB5-480F-946D-4211BAE9A750}" destId="{937F7BA6-18AC-41A4-BC8F-F26431DB4414}" srcOrd="2" destOrd="0" presId="urn:microsoft.com/office/officeart/2018/5/layout/IconCircleLabelList"/>
    <dgm:cxn modelId="{BC2B7015-49CB-4CD2-854B-75C40897518F}" type="presParOf" srcId="{5DE29D2D-CCB5-480F-946D-4211BAE9A750}" destId="{420F7159-7A75-4C96-A4CD-C567F9E9EF3C}" srcOrd="3" destOrd="0" presId="urn:microsoft.com/office/officeart/2018/5/layout/IconCircleLabelList"/>
    <dgm:cxn modelId="{F484000A-9983-46CD-B922-C8EB5DA86A8B}" type="presParOf" srcId="{89115F25-0E40-4B9B-BEC4-47DDB2724913}" destId="{580297E5-99DB-4F69-BAC6-43FE5AADAD73}" srcOrd="3" destOrd="0" presId="urn:microsoft.com/office/officeart/2018/5/layout/IconCircleLabelList"/>
    <dgm:cxn modelId="{BCD0E8A8-876F-4DE0-9381-29D2E14468E0}" type="presParOf" srcId="{89115F25-0E40-4B9B-BEC4-47DDB2724913}" destId="{45D3BA88-65BC-4C4D-A0B5-1C2A92220EA6}" srcOrd="4" destOrd="0" presId="urn:microsoft.com/office/officeart/2018/5/layout/IconCircleLabelList"/>
    <dgm:cxn modelId="{C1F09303-1F9A-400F-BB38-0F5A0FBDCD77}" type="presParOf" srcId="{45D3BA88-65BC-4C4D-A0B5-1C2A92220EA6}" destId="{9A4943FD-0DA4-402C-AC1D-6AA8F411A334}" srcOrd="0" destOrd="0" presId="urn:microsoft.com/office/officeart/2018/5/layout/IconCircleLabelList"/>
    <dgm:cxn modelId="{EEB62595-2F7A-4C66-9C4F-6A986AE3452A}" type="presParOf" srcId="{45D3BA88-65BC-4C4D-A0B5-1C2A92220EA6}" destId="{467C6E50-655E-4638-9D17-D1F963C83E5D}" srcOrd="1" destOrd="0" presId="urn:microsoft.com/office/officeart/2018/5/layout/IconCircleLabelList"/>
    <dgm:cxn modelId="{CE0B0AB0-42D8-4F2E-923B-EA84C9D411E7}" type="presParOf" srcId="{45D3BA88-65BC-4C4D-A0B5-1C2A92220EA6}" destId="{229351AD-868D-4E83-B666-2C314CD328A7}" srcOrd="2" destOrd="0" presId="urn:microsoft.com/office/officeart/2018/5/layout/IconCircleLabelList"/>
    <dgm:cxn modelId="{30697F01-0A89-47D6-827D-73C05D7AF83B}" type="presParOf" srcId="{45D3BA88-65BC-4C4D-A0B5-1C2A92220EA6}" destId="{95262B4C-B1D7-492E-A05D-6C1D00949849}"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C2F428-65F9-43AE-AC74-18298ED87738}">
      <dsp:nvSpPr>
        <dsp:cNvPr id="0" name=""/>
        <dsp:cNvSpPr/>
      </dsp:nvSpPr>
      <dsp:spPr>
        <a:xfrm>
          <a:off x="679050" y="578168"/>
          <a:ext cx="1887187" cy="188718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54A4F6-4220-41B4-91FE-7F36234BF4F2}">
      <dsp:nvSpPr>
        <dsp:cNvPr id="0" name=""/>
        <dsp:cNvSpPr/>
      </dsp:nvSpPr>
      <dsp:spPr>
        <a:xfrm>
          <a:off x="1081237" y="980356"/>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671318-4F6E-4997-B1F7-C071158EC6BB}">
      <dsp:nvSpPr>
        <dsp:cNvPr id="0" name=""/>
        <dsp:cNvSpPr/>
      </dsp:nvSpPr>
      <dsp:spPr>
        <a:xfrm>
          <a:off x="75768"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a:t>Research framework</a:t>
          </a:r>
        </a:p>
      </dsp:txBody>
      <dsp:txXfrm>
        <a:off x="75768" y="3053169"/>
        <a:ext cx="3093750" cy="720000"/>
      </dsp:txXfrm>
    </dsp:sp>
    <dsp:sp modelId="{EFB467CA-AE86-4814-9A62-080E8FAA240C}">
      <dsp:nvSpPr>
        <dsp:cNvPr id="0" name=""/>
        <dsp:cNvSpPr/>
      </dsp:nvSpPr>
      <dsp:spPr>
        <a:xfrm>
          <a:off x="4314206" y="578168"/>
          <a:ext cx="1887187" cy="188718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4A0D86-F8F1-45A3-8A60-DED788BE4A05}">
      <dsp:nvSpPr>
        <dsp:cNvPr id="0" name=""/>
        <dsp:cNvSpPr/>
      </dsp:nvSpPr>
      <dsp:spPr>
        <a:xfrm>
          <a:off x="4716393" y="980356"/>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0F7159-7A75-4C96-A4CD-C567F9E9EF3C}">
      <dsp:nvSpPr>
        <dsp:cNvPr id="0" name=""/>
        <dsp:cNvSpPr/>
      </dsp:nvSpPr>
      <dsp:spPr>
        <a:xfrm>
          <a:off x="3710925"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a:t>Brief overview of studies</a:t>
          </a:r>
        </a:p>
      </dsp:txBody>
      <dsp:txXfrm>
        <a:off x="3710925" y="3053169"/>
        <a:ext cx="3093750" cy="720000"/>
      </dsp:txXfrm>
    </dsp:sp>
    <dsp:sp modelId="{9A4943FD-0DA4-402C-AC1D-6AA8F411A334}">
      <dsp:nvSpPr>
        <dsp:cNvPr id="0" name=""/>
        <dsp:cNvSpPr/>
      </dsp:nvSpPr>
      <dsp:spPr>
        <a:xfrm>
          <a:off x="7949362" y="578168"/>
          <a:ext cx="1887187" cy="188718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7C6E50-655E-4638-9D17-D1F963C83E5D}">
      <dsp:nvSpPr>
        <dsp:cNvPr id="0" name=""/>
        <dsp:cNvSpPr/>
      </dsp:nvSpPr>
      <dsp:spPr>
        <a:xfrm>
          <a:off x="8351550" y="980356"/>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262B4C-B1D7-492E-A05D-6C1D00949849}">
      <dsp:nvSpPr>
        <dsp:cNvPr id="0" name=""/>
        <dsp:cNvSpPr/>
      </dsp:nvSpPr>
      <dsp:spPr>
        <a:xfrm>
          <a:off x="7346081"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a:t>Systems modeling with Google Jamboard</a:t>
          </a:r>
        </a:p>
      </dsp:txBody>
      <dsp:txXfrm>
        <a:off x="7346081" y="3053169"/>
        <a:ext cx="30937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cm"/>
          <inkml:channel name="T" type="integer" max="2.14748E9" units="dev"/>
        </inkml:traceFormat>
        <inkml:channelProperties>
          <inkml:channelProperty channel="X" name="resolution" value="1612.54919" units="1/cm"/>
          <inkml:channelProperty channel="Y" name="resolution" value="2580.07886" units="1/cm"/>
          <inkml:channelProperty channel="F" name="resolution" value="10E-6" units="1/cm"/>
          <inkml:channelProperty channel="T" name="resolution" value="1" units="1/dev"/>
        </inkml:channelProperties>
      </inkml:inkSource>
      <inkml:timestamp xml:id="ts0" timeString="2022-05-24T15:17:42.927"/>
    </inkml:context>
    <inkml:brush xml:id="br0">
      <inkml:brushProperty name="width" value="0.05292" units="cm"/>
      <inkml:brushProperty name="height" value="0.05292" units="cm"/>
      <inkml:brushProperty name="color" value="#7030A0"/>
    </inkml:brush>
  </inkml:definitions>
  <inkml:trace contextRef="#ctx0" brushRef="#br0">26974 5964 24 0,'0'-5'105'0,"12"5"12"16,-12-3 6-16,0 3 4 0,0 0 9 16,0 0 2-16,0-4-7 15,0 4-5-15,0 0-11 16,0 0-13-16,0 0-13 0,0-3-14 16,0 3-7-16,-12-5-6 0,0 5-7 15,7-4 6-15,-7 1 5 16,0 3 1-16,-5-5-4 0,-12 5-5 15,12-3-3-15,-13 0-12 16,1 3 0-16,-5-6-7 0,-13 3-4 16,12 3-5-16,-17 0-3 15,5 0 4-15,1 0 0 0,-6 0 8 16,-6 3 9-16,0 3 11 16,-6-6 6-16,6 6 0 0,-6-1-1 15,6-2-8-15,-6 1 0 0,6 4-11 16,-6-1-2-16,6-2-4 15,-6 7-14-15,0-5 2 16,0 4-7-16,-6 5-5 0,-5-3 2 16,11 2-2-16,0 0-2 0,0 1 0 15,-6 2 0-15,6 2-3 16,6-4-1-16,-6 4 3 0,6 0 1 16,6-2 5-16,-6 1 2 15,0 5 6-15,11-1 0 0,-5-4-1 16,5 8 1-16,-5-2-4 15,6-3-3-15,11 5 1 0,-6 6-2 16,-5-6-7-16,11-1 3 0,0 4-2 16,6 2-3-16,-12-1-1 15,24 4-1-15,-1-2 5 0,1 0-5 16,-6 2 0-16,23-1-2 16,0 1 2-16,0 1 0 0,0-6 0 15,0 8 1-15,23-5 3 16,-6 3 4-16,1-3 7 0,11 2 6 15,6-3 13-15,5-1 7 0,13-1 8 16,-7 2 8-16,12-5 6 16,6-3-2-16,12 3 7 15,-7-4-10-15,7 1 2 0,5-2-10 16,6-2-6-16,-5 1-10 0,5-7 0 16,6 2-7-16,-12-5-4 15,12 5-6-15,-6 1-1 0,-5-7 0 16,16 2-2-16,-5-1-4 15,0 2-5-15,0-6 4 0,0 5-6 16,0-8-1-16,0 2-2 16,12 3 2-16,-12-6 1 0,0 3-2 15,11 0-2-15,-11-1 1 16,0-5-4-16,0 3 2 0,0-3-1 16,6 4 0-16,-18-4 3 0,12 0 0 15,-17 0-4-15,11 0 0 16,-12 0 0-16,-5 0 4 15,5 0-3-15,1-4 1 0,-6 4 6 16,-1-3 9-16,-11-2 12 0,6-1 0 16,-6-3 10-16,1-3 2 15,-7 5 3-15,0-10 5 0,-5 2-3 16,-1 1-4-16,-11-5 2 0,11-5-8 16,-17 0 1-16,6-2-9 15,-11-7-7-15,-1 3 1 16,-12-6-6-16,7 1-5 0,-18-4 0 15,0-2 0-15,0-2-3 0,-18-4-4 16,7 0 0-16,-7 1-2 16,1-6-1-16,-12 6 4 0,11-4-4 15,-11 3 2-15,-5 1-1 16,5-4 2-16,-12 6-1 0,18-2-3 16,-6-1 4-16,-12 5-3 15,12 4 2-15,6-2 2 0,-6 1-1 16,0 1-2-16,-1 2 1 0,1 3-1 15,0-3-5-15,-5 4 2 16,-1 5-4-16,-18-5-1 0,7 5 2 16,-6 0-2-16,-6 0-9 15,-6 4-7-15,-12-1-6 0,1 5-9 16,-13-1-2-16,-5 5 0 16,1-4-1-16,-13 6 6 0,6-2 4 15,-5 3 2-15,-1 5 1 16,0-5-22-16,12 1-46 0,-5 5-78 15,5 2-107-15,-6-5-170 0,6 1-283 16,12 8-421-16,-12-3 295 16,6 3 277-16</inkml:trace>
  <inkml:trace contextRef="#ctx0" brushRef="#br0" timeOffset="4135.59">28845 8920 35 0,'0'0'174'0,"0"0"28"0,11 0 2 16,-11 0 0-16,0 0 5 15,0 0 7-15,0 0 3 0,0 0-8 16,0 0-12-16,0 0-14 16,0 0-13-16,0 0-11 0,0 0-7 15,0 0-14-15,-11 0-15 16,11 0-12-16,-6 0-4 0,-6 0-7 15,7-4-7-15,-7 4-15 16,-5-5-9-16,-1 5-9 0,-11-4-7 16,0 4-6-16,0 0-8 0,0 0-4 15,0 4-6-15,-18-4 0 16,18 5-2-16,-17-1-8 0,11 2 5 16,-11 3-2-16,-1 0-2 15,6 0 0-15,-5 5 5 0,-6 0-8 16,5 2 1-16,-5 5-7 15,5-7-1-15,1 8-2 0,-6 2-5 16,-6-1 2-16,11 1 1 16,1 9-2-16,-13-6 2 0,13 2 3 15,0-2 0-15,-1 5 4 0,1-4 9 16,11 2-5-16,-18 5-2 16,19-2 1-16,-1-4-4 15,6 2 2-15,5 4-2 0,-10-4 0 16,22 0 3-16,-5 2-5 0,11 0 2 15,6 3-1-15,6-1 0 16,11 1 5-16,-5 1 0 0,22-1 4 16,7-2 4-16,6 2 1 0,11-6-1 15,6-3 0-15,11 5 0 16,1-4-3-16,5-1 2 16,24-1-1-16,-13-4-2 0,19-1 6 15,-7-2-3-15,18-4 1 16,0-2 5-16,0-7-1 0,12 2-3 15,-6-4-3-15,-6-4-5 0,12 0 0 16,-12-4-4-16,-12-4-1 0,12-2 0 16,-12-7-5-16,-5 2-3 15,-12-12 1-15,11 3-4 16,-16-3 5-16,-7-2-1 0,-6-4-2 16,-11 1-1-16,6-2 3 15,-18-1-6-15,12 1 3 0,-23-6-2 16,5 6 1-16,-11-5-4 0,6-1 0 15,-12-2 2-15,-12 5 0 16,1-4 2-16,-1-1-4 0,-17 4 2 16,0-5-9-16,-6-1-2 15,-11 5-1-15,-6 1 0 0,0-1 0 16,-30 6-1-16,18-8 5 16,-11 8-2-16,5 0 1 0,-11 1 3 15,-6 5-6-15,11 5 4 0,-11-2-2 16,12 1-24-16,-1 4-41 15,-5-1-56-15,6 6-97 16,-7-4-160-16,-11 8-196 0,18 1-356 16,-12 1-128-16,-6 7 286 0,0-5 291 15</inkml:trace>
  <inkml:trace contextRef="#ctx0" brushRef="#br0" timeOffset="6073.55">27584 9087 47 0,'0'-4'67'0,"0"4"9"16,0-5 5-16,-11 5 0 15,11-4-3-15,0 1-2 16,0 3-7-16,0-5-5 0,0 5-2 16,0-1-1-16,-6-5 5 0,6 6 2 15,-12-5 12-15,0 5 5 16,12-3 12-16,-17 3 4 0,5-4-2 16,12 4-5-16,-17 0 7 15,0 0-5-15,5 4 2 0,-5-4 6 16,-1 3 3-16,-11 2 1 0,12 2 0 15,-12 1-2-15,11 1-2 16,-11 1-8-16,0 2-8 0,0 4-3 16,0 0-7-16,6 5-6 15,-1-7 1-15,-10 8 3 0,5 2-4 16,11 3-4-16,-11 1-1 16,12 0 2-16,-12 5 6 0,17-1-2 15,-5 3 1-15,11-1 0 16,-6 2-1-16,0-1-3 0,7-3-5 15,5 2 0-15,0 1-1 16,5-5-4-16,7 1-3 0,0 1-6 16,11-3-5-16,0-7-4 0,0 5-6 15,18-9-6-15,-6 2-8 16,11-3 0-16,13-1-1 0,-13-10-4 16,12 2-5-16,-6-8 1 15,7 0-2-15,4-8-9 0,-4 2-2 16,-13-7-3-16,18-7-2 15,-12-3-6-15,-5-4-5 0,-12-4 3 16,11-8-9-16,-17-4-11 0,0-8-14 16,-11-3-21-16,-1-8-17 15,-17 1-6-15,0-6-25 16,-17 1-37-16,5-5-37 0,-6 11-45 16,-11 0-52-16,0 6-69 0,-17 4-85 15,11 0-267-15,-11 7-117 16,-1 8 274-16</inkml:trace>
  <inkml:trace contextRef="#ctx0" brushRef="#br0" timeOffset="7939.96">26794 9474 24 0,'-17'-6'107'0,"17"-3"11"16,-12 5 4-16,6-4 0 0,-5-4-2 15,5 5 4-15,-18 1-9 0,19-8-6 16,-13 7-3-16,-5 0-4 15,6-6 3-15,-1 7-2 0,-11-3-6 16,12-3-10-16,-12 6-11 16,0-3-12-16,0 1-12 0,-1 4-4 15,-16 4-10-15,11-2-4 16,-6 2-4-16,7 2-9 0,-13 2 3 16,12-1-3-16,-17 5-6 0,6 4 1 15,11 0-1-15,-6 0 5 16,-5 4 3-16,11 3 2 15,0 0-4-15,-17 4-1 0,17 4-3 16,0 0 3-16,-6 5-6 0,6 2 2 16,6 2-6-16,0 2-1 15,0 6 3-15,12-2 0 0,5 4 6 16,-5-2 7-16,5 3 7 16,12-1 12-16,-6 1 9 0,6-2 8 15,6 2 7-15,6 0 2 16,-1-1 7-16,7 1 11 0,-1-5 4 15,12 2 2-15,18 2 0 16,-7-2 2-16,7-6 1 0,5 1 5 16,-5-9-5-16,11 6-5 0,6-6-11 15,5-6-17-15,1-1-7 16,0-4-11-16,-6-4-6 0,0 2-6 16,11-5-4-16,-5-9-3 15,-6 5-5-15,0-8 5 0,-1-8-7 16,-4 0 3-16,4-7-1 15,-16-4-4-15,-1-8-1 0,7-3-2 16,-18-3-8-16,-1-10 1 16,7 4-2-16,-23-7 0 0,11-1-8 15,-12-3 2-15,0 1-1 0,-5-7 2 16,-12 5-5-16,12 1 0 16,-12-1-4-16,-12 4 3 0,0 0-2 15,-5 5-5-15,11 0 0 16,-17 3-9-16,-6 0-8 0,6 7-14 15,-6 4-8-15,-12-1-5 0,18 5-1 16,-30 1-7-16,7 5 5 16,-1-3 5-16,-5 6 4 15,-6-1 9-15,0 5 1 0,-6 1-5 16,6-4-21-16,-6 4-42 0,6 0-49 16,-6 3-71-16,6 1-126 15,6-3-201-15,-18 4-399 0,6 2 253 16</inkml:trace>
  <inkml:trace contextRef="#ctx0" brushRef="#br0" timeOffset="9861.04">24697 7269 12 0,'0'0'90'0,"11"0"0"0,-11 0 1 15,6 3-8-15,-6-3-4 16,12 4-6-16,-1 1-5 0,-11-5-1 16,6 0-7-16,12 3 9 15,-18-3 2-15,23 0 3 0,-17 0-1 16,11 5 0-16,12-5-4 15,-11 0-11-15,5 0 1 0,6 0-6 16,-6 0 2-16,6 0-8 16,12 0 1-16,-6-5 3 0,5 5 0 15,7-3 1-15,-12 3-8 0,11-5-10 16,12 1-2-16,-11 4 0 16,-1-3-10-16,12 3-3 0,-5-5-3 15,-7 5-2-15,1-4-4 16,11 2-1-16,-12 2-2 0,12 0 2 15,0 0-4-15,-11 0 14 16,5 0-4-16,6 0-5 0,0 0 2 16,-5 0 7-16,5 0-3 0,6 0-3 15,-18 0-1-15,12 0 0 16,0 0 1-16,-5 0-5 16,-7 0 3-16,12 0 5 0,-11 0 10 15,-1 0 8-15,12-6 12 0,-11 3 7 16,-1 3 6-16,1-4-1 15,-1 4 2-15,-5-3-5 0,-6 3-2 16,11-5-7-16,-5 5-3 16,-6-3-9-16,-1-1-5 0,7 4-4 15,-6-5-2-15,6 2-6 16,-7 3-4-16,7 0-1 0,-6 0-2 16,6-4-1-16,-6 4-5 0,-1 0 2 15,-5 0 0-15,12-3-1 16,-6 0 4-16,-6 3-3 15,0-6 7-15,0 6 6 0,0-3 5 16,-6 3 2-16,6 0 8 0,1 0 1 16,-13-5 4-16,12 5 7 15,-12 0 8-15,7 0 17 0,-7 0 15 16,1 0 7-16,-1 0 15 16,-5 0 9-16,-7 0-1 0,7 0-8 15,0 0-10-15,-7 0-20 16,-5 0-24-16,12 0-76 0,-12 0-150 15,12 0-251-15,-12 0-534 16,0 0-136-16,-12 0 292 0,0 0 285 16</inkml:trace>
  <inkml:trace contextRef="#ctx0" brushRef="#br0" timeOffset="12544.67">25673 11154 127 0,'6'-13'173'15,"17"2"20"-15,-17-10 12 0,11 6 15 16,6-5 12-16,-5 1 9 16,-1-4 5-16,12-1 1 0,-11-3-5 15,11 0 6-15,0 0-7 16,6-6-29-16,-6 0-28 0,0-5-28 16,17-1-31-16,-11 0-16 0,6 0-18 15,-6-3-14-15,5 2-18 16,-5 3-10-16,-6 1-12 0,12 1-14 15,-18-1-11-15,6 9-10 16,0 0-12-16,-11 0-10 0,11 4 3 16,-12-1 2-16,6 4-7 15,-5 1-4-15,-13 5 4 0,19-2 2 16,-18 4 2-16,5 0 0 16,1-3 7-16,-6 7-3 0,-6 2 6 15,11-8 3-15,-5 7 3 16,6 4-5-16,-12-6 0 0,0 1 7 15,11 4-3-15,-11-2 4 16,6 1-3-16,-6 1 2 0,0-1 2 16,12 2 2-16,-7 0 1 0,-5 0-5 15,0-3 5-15,0 6-7 16,0-4-1-16,0 4 2 0,-5 0-1 16,-7 0 0-16,12 0 0 15,-17 4 0-15,5-4 1 0,-5 9-1 16,11-6 3-16,-23 0-4 15,5 2 2-15,1 4 0 0,0-3-1 16,0 1 2-16,0 4 0 0,-7-8-4 16,13 0 2-16,0 4 0 15,-1-2-2-15,7-2-9 0,-7 4-9 16,7-2-10-16,11-5-3 16,-6 3 2-16,6-3-12 0,6 0-17 15,-6-3-11-15,11 3-4 16,7-5-6-16,11 4 5 0,-12-5 10 15,12-2 11-15,-11 4 6 0,11 1 8 16,-12 0 4-16,-5 3 17 16,5-3 30-16,0 3 25 15,-5 3 19-15,0 0 13 0,-6 4 7 16,-6 1 7-16,0 4-9 0,0 5-3 16,0 1-7-16,0 1-6 15,0 4-1-15,-6 1 6 0,6 3 9 16,-12-4-2-16,12 7 0 15,0-9-3-15,0 7 2 0,0-10 6 16,0 11 0-16,0-11-1 16,0 2-2-16,0-5-4 0,0 0-16 15,0-3-71-15,0 0-134 0,0-5-195 16,0-2-308-16,-12-10-518 16,12-2 280-16,-17-5 279 0</inkml:trace>
  <inkml:trace contextRef="#ctx0" brushRef="#br0" timeOffset="13929.72">27997 9970 55 0,'17'0'63'15,"0"0"0"-15,-5 0-3 0,6 0 1 16,-1 0-2-16,12 0 9 0,-12 0 2 15,12-5 6-15,-11 5 7 16,11-4 5-16,0 4 2 16,0-5-4-16,0 5-2 0,0-5-8 15,6 2-2-15,-6 3-7 16,6-3-2-16,-6 3 1 0,17 0-3 16,-5-3 0-16,-6-3-1 0,11 6 9 15,1 0 3-15,-1-3-1 16,1-1-1-16,-1 4-7 0,12-5-13 15,-11 5-4-15,-1 0-6 16,1 0-8-16,11 0-4 0,-12 0-6 16,1 0-3-16,-1 0 2 15,1 0 4-15,-1 0 1 0,1 0 3 16,-6 0-2-16,-7 0-2 0,13 0-1 16,-6 0 3-16,-7 0-2 15,7 0-3-15,-18 0-1 16,18 0-9-16,-6 0 1 0,-6 0 0 15,0 0-4-15,0 0-3 0,-12 0 0 16,24 0-1-16,-18 0 5 16,1 0 3-16,-1 0 1 0,6 0 3 15,-12 0-2-15,6 0 0 16,-5 0-4-16,-1 0-1 0,1 0 0 16,-7 0 0-16,7 0-2 15,-1 0-2-15,-5 0 13 0,5 0 2 16,-5 0 7-16,0 0 4 0,-7 0 3 15,13 0 4-15,-18 0-1 16,11 0-7-16,-11 0-2 0,12 0-3 16,-12 5-7-16,6-5 0 15,-6 0-8-15,0 4-9 0,0-1-17 16,0-3-66-16,0 6-114 16,0-3-210-16,-6 0-443 0,-6 5-14 15,1-3 277-15</inkml:trace>
  <inkml:trace contextRef="#ctx0" brushRef="#br0" timeOffset="17588.91">29374 5699 1 0,'0'0'27'15,"0"0"1"-15,-12 0-6 16,12 0-5-16,0 0 1 0,0 0-2 15,0 0 3-15,0 0-5 16,0 0-4-16,0 0 6 0,0 0 2 16,0 0 1-16,0 0 6 15,0 0 1-15,0 0 4 0,0 0 1 16,0 0-2-16,0 0-1 0,0 0-5 16,0 0 4-16,0 0 1 15,0 0 4-15,0 0 5 16,0 0-8-16,0 0-3 0,0 0 2 15,0 0-4-15,-12-3-2 0,12 3-6 16,0-5 3-16,0 5-4 16,0-1 2-16,0-5 2 0,0 6-4 15,-17-5 4-15,17 2-6 0,-18 3 14 16,18-4-3-16,-17 4-4 16,5-3-2-16,-5 3-4 0,0-3 7 15,-1 3-12-15,-23-6 4 16,24 3 0-16,-24 3 7 0,18 0 7 15,-18 0 11-15,7 0 4 16,-7 9 11-16,6-6 5 0,-6 4 18 16,-5 8 2-16,11-3-6 15,-6 3 0-15,7 5-5 0,-7 1 0 16,6 6-5-16,6-1-5 16,0 5 1-16,11-1-6 0,1 7 6 15,0 2 14-15,-7-2 8 0,7 7 12 16,17-2 9-16,0 5 8 15,0 0 5-15,0 1 7 0,17-2-4 16,-5-5-9-16,17 6-3 16,-12-1-8-16,24-2-5 0,-6-6-6 15,11 1-2-15,1 0-14 16,11-3-10-16,-6-6-9 0,6-3-4 16,6 0-13-16,-6-7-2 15,6-1-6-15,6-3 1 0,-6-4-15 16,-6-2 9-16,6-4-7 0,-6-3-1 15,-6-3-5-15,6-3 1 16,-11-6-4-16,11-4 2 0,-12-9-2 16,1-2-5-16,-12 2 0 15,5-10 5-15,-5 1-6 0,-6-3-4 16,6-2 0-16,-12-1-12 16,7-7 0-16,-13-3-5 0,0 4-7 15,-5 1-3-15,-6-5-5 16,5 0-4-16,-5 7-4 0,-6-7-8 15,-6 2-4-15,-5 3-4 16,5-1-6-16,-6 6 4 0,-5-4-6 16,0-1-6-16,-13 9-6 0,7-8 6 15,-12 11-6-15,1-6 0 16,-7 9-4-16,6 0-11 0,-11 0-14 16,-13 3-10-16,13 1-10 15,-12 7-15-15,6 2-30 0,-18-3-44 16,6 5-26-16,6-3-71 15,6 3-179-15,5 5-58 0</inkml:trace>
  <inkml:trace contextRef="#ctx0" brushRef="#br0" timeOffset="24706.28">29862 12857 3 0,'-12'4'18'0,"12"8"-2"15,-12-4 1-15,-5 4-1 16,11-5-1-16,-17 1 0 0,5 0 4 16,-11-1-5-16,0 7 4 15,12-8 2-15,-12 1 4 0,11 1-2 16,1-2 6-16,-12 0-1 0,17 1 7 15,-5 4 3-15,-1-5 4 16,7-3 8-16,-7 4 3 0,13-1 0 16,-7 0 2-16,0-1-1 15,7-5-7-15,-7 7-8 0,0-2-6 16,6-5-8-16,-5 3-5 16,5-3-15-16,-6 4-16 0,1-1-13 15,-7 2-14-15,13-2-6 16,-7 3 7-16,-5-3 5 0,5 0 2 15,0 5 5-15,-5-8 7 0,-1 4 7 16,7-4 2-16,-7 5 11 16,13-2 16-16,-7-3 1 15,0 4 16-15,-5-1 13 0,11-3 12 16,-6 5 8-16,1-5 4 0,11 3-1 16,-6-3 1-16,-6 6 0 15,12-6-1-15,0 0 11 0,0 0 19 16,0 0 8-16,0 0 0 15,0 0 0-15,0 0 1 0,18 3-10 16,-7 0-6-16,7-3-4 16,-1 4-9-16,7-1-3 0,-1-3-12 15,6 5 3-15,0-1-7 16,12-4-1-16,-7 3-6 0,13 2 0 16,-1-2 1-16,1 4-8 0,-1-1 4 15,1-3-5-15,-1 0-2 16,12 5-7-16,6-4-5 0,-6-1-3 15,0 3-2-15,6-3 1 16,0 0-10-16,-6 2 0 0,6-2-4 16,12-3 1-16,-12 5-5 15,5-5 2-15,-5 0-7 0,12 0 6 16,-12 4-10-16,11-4 7 16,-11 0-4-16,6 0-1 0,-6 0-3 15,0 0 6-15,11 0-4 16,-11 0 1-16,12 0 0 0,-7 0-1 15,7 0-2-15,-6 0-3 0,-1 0 1 16,-5-4-2-16,0 4 6 16,6 0 0-16,-6 0 1 0,0 0-1 15,-6 0-4-15,-6 0 1 16,0 0-1-16,-5 0 2 0,-1-5 0 16,-11 5 0-16,12 0 0 15,-7 0 0-15,-5 0-2 0,6 0 0 16,-6 0 1-16,0 0 0 0,5 5-5 15,-5-5 6-15,-6 0 2 16,12 4-5-16,-18-4 2 16,18 0 1-16,-6 0 1 0,-6 0 0 15,0 0 1-15,11 0 2 0,-16 0 5 16,-1 0 4-16,-6 0-3 16,1 0-2-16,-1 0-30 0,1 0-52 15,-7-4-112-15,-11 4-200 16,12-5-430-16,-12 2-65 0,-12-2 278 15</inkml:trace>
  <inkml:trace contextRef="#ctx0" brushRef="#br0" timeOffset="26147.23">28705 10042 31 0,'-5'0'71'15,"5"0"2"-15,-12 0-2 16,12 0-5-16,0 0 6 0,-12 0-18 16,12 0 1-16,-5 0-4 15,-7 0 1-15,6 0 3 0,-17 3 0 16,5 1 4-16,7-4-3 16,-12 5 3-16,-1-2-4 0,1 3-8 15,-6-5-6-15,0 7 2 0,0 1 2 16,0-2 5-16,-6 1 8 15,6 0 5-15,0-1 3 0,0 5 9 16,-6 0 12-16,6 3-5 16,0 0 9-16,0 5-6 0,0 1-9 15,-6 3-1-15,18-1-8 16,-1 7 0-16,-5 0 9 0,5 3-4 16,13 0-1-16,-7 8-1 15,0-4-2-15,12 5-5 0,12-1-8 16,0 6-4-16,-7-10-9 15,13 10 2-15,5-5-8 0,0 2 4 16,18-1-4-16,-6-2-3 16,11-2 1-16,12 0-5 0,6-4 1 15,6 1-2-15,6-10-8 16,5 1-5-16,6-3 1 0,-6-4-1 16,12 1-3-16,0-15 1 15,0 1-3-15,-6-2 1 0,-5-10 4 16,5-2-2-16,-6-5 8 0,-5-6-5 15,-6-5-2-15,-7-10-5 16,-4-2-5-16,-7-4-5 0,-6-3-6 16,1-5-5-16,-18-4-6 15,0-3-2-15,-12 0-4 0,-5-5-13 16,0 2-3-16,-12-2-3 16,-12 5-10-16,-6 0-6 0,-11 4-5 15,-11-6-7-15,-7 10-8 0,1 5-7 16,-18-4 0-16,6 10 4 15,-6 1 4-15,0 3-4 0,-6 9 0 16,1-2 0-16,-1 7-9 16,6 5-18-16,-12 0-23 0,18 9-39 15,-6 0-45-15,6 3-134 16,-6 3-286-16</inkml:trace>
  <inkml:trace contextRef="#ctx0" brushRef="#br0" timeOffset="30694.15">31912 11368 42 0,'-11'-6'75'0,"-1"6"6"0,-5-5 6 15,-1 5 3-15,-11 0-1 16,12 0 0-16,-12 5-2 16,0-5 12-16,0 9-5 0,-6-6 5 15,0 5-6-15,-6-1 3 0,6 1 0 16,-5 4 8-16,11 3-8 16,-6 4-8-16,-6 2 6 0,18 3-3 15,-6 2-4-15,0 4-9 16,11 2-5-16,1 2-2 0,-6 6-7 15,5 2-3-15,7 1-5 16,11-1 3-16,-6 5 5 0,6 0 1 16,6-4 4-16,-6 3-1 0,11-7 6 15,7 0-9-15,11 0-11 16,0-4-3-16,6-4 0 0,11-1 3 16,6-6-1-16,-5-1 0 15,5-3 3-15,6-1 6 0,0-4-1 16,-5-3-1-16,16-7-1 15,-16-1-3-15,5-4-17 0,6-4 3 16,-6-1-8-16,-12-7-6 16,1-3-7-16,-1-4-2 0,1-1-3 15,-7-3-1-15,-5-1-2 0,6-3-3 16,-6-3-2-16,-6 3-4 16,0-3 0-16,-6 1 4 15,6 5-4-15,0-6 1 0,-11 3 6 16,11 3-4-16,-12-3-2 0,6 4 1 15,6-1 2-15,-23 5-5 16,12-4-1-16,-7 4 2 0,7 0-2 16,-7 0 0-16,-5-2-2 0,6 1 0 15,-12 5-1-15,11-3-1 16,-11-3 2-16,0 1 3 16,0 1-3-16,0-1 0 0,-11-2 0 15,-1 4 0-15,6-11-3 0,-11 11-2 16,-6-5 3-16,-1-5-5 15,-16 4 1-15,11-3 0 0,-18 4 0 16,12-6-4-16,-11 7 6 16,-12 2-3-16,23-2-4 0,-23 4 3 15,0-3-6-15,0 4-7 16,11 2-18-16,-17 0-23 0,18 3-43 16,-12 4-69-16,-6 4-93 15,6 2-107-15,-6 2-127 0,0 2-328 16,0 2 71-16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cm"/>
          <inkml:channel name="T" type="integer" max="2.14748E9" units="dev"/>
        </inkml:traceFormat>
        <inkml:channelProperties>
          <inkml:channelProperty channel="X" name="resolution" value="1612.54919" units="1/cm"/>
          <inkml:channelProperty channel="Y" name="resolution" value="2580.07886" units="1/cm"/>
          <inkml:channelProperty channel="F" name="resolution" value="10E-6" units="1/cm"/>
          <inkml:channelProperty channel="T" name="resolution" value="1" units="1/dev"/>
        </inkml:channelProperties>
      </inkml:inkSource>
      <inkml:timestamp xml:id="ts0" timeString="2022-05-24T15:18:45.049"/>
    </inkml:context>
    <inkml:brush xml:id="br0">
      <inkml:brushProperty name="width" value="0.05292" units="cm"/>
      <inkml:brushProperty name="height" value="0.05292" units="cm"/>
      <inkml:brushProperty name="color" value="#7030A0"/>
    </inkml:brush>
  </inkml:definitions>
  <inkml:trace contextRef="#ctx0" brushRef="#br0">14158 8262 31 0,'0'0'104'0,"0"5"17"16,0-5 10-16,0 0 10 16,0 0 8-16,0 0 7 0,-12 3 7 15,12 2 8-15,0-5-2 16,0 0 9-16,0 0 6 0,0 0 8 16,0 0 12-16,0 0 9 15,0 0 2-15,0 0 4 0,0 4-8 16,0-4-10-16,-6 0-16 0,6 0-12 15,0 0-17-15,6 0-20 16,-6 0-14-16,12-4-10 0,5 4-14 16,12-5-14-16,0 2-4 15,6 3-9-15,12-5-3 0,11 2 3 16,6 0-8-16,11-3 5 16,-5 3 3-16,11-1 5 0,6-4 6 15,6 7 4-15,0-5-6 0,0-2-1 16,18 8-11-16,-7-4-7 15,1 4-5-15,-6-3-12 16,5 3-2-16,1-3-7 0,5 3-4 16,-17-6 5-16,-6 3 22 0,-5 3 13 15,-7-5 6-15,-5 2 11 16,-6 3-2-16,-6 0-5 0,-6 0-7 16,-5-4-16-16,-1 4-8 15,-5 0-11-15,-6 0-33 0,5 0-65 16,-11 0-103-16,-5 4-132 15,5-4-213-15,-12 8-300 0,-5-5-595 16,5 6 202-16,-5-6 305 16,-12 4 263-16</inkml:trace>
  <inkml:trace contextRef="#ctx0" brushRef="#br0" timeOffset="1314.99">29740 8407 40 0,'-12'0'195'0,"0"0"34"16,12 0 19-16,-6 0 12 0,-5 0 3 15,5 0-2-15,6 0 1 16,-12 0-10-16,12 0-5 0,0 0-11 16,-11 0-7-16,11 0-16 0,0 0-1 15,0 3-7-15,-6-3 0 16,6 5-10-16,0-5-9 16,6 3-10-16,-6 3-9 0,23-6-17 15,-6 3-11-15,13-3 0 16,4 3-15-16,13-3-17 0,-1 4-5 15,30-1-8-15,-1 2 10 0,18-5 12 16,0 4 11-16,12-1-3 16,5-3-15-16,12 5-15 0,0-5-13 15,0 3-17-15,12 1-4 0,-6-4-13 16,-6 3-6-16,0-3-8 16,-6 6-3-16,-6-6-8 15,1 2-9-15,11 2 5 0,-18-4-5 16,1 5 2-16,-1-2-4 0,-5-3-3 15,-6 4-1-15,6-4-2 16,-18 5 1-16,-5-5-2 0,-1 3 0 16,-11-3-28-16,0 4-21 15,-6-4-46-15,-11 0-100 0,-7 0-150 16,-5 0-186-16,-17 0-218 16,-1-4-407-16,-5 4-105 0,-12-3 317 15,-12-2 269-15</inkml:trace>
  <inkml:trace contextRef="#ctx0" brushRef="#br0" timeOffset="4547.76">22826 6278 15 0,'-23'-12'149'0,"5"6"20"16,1-3 15-16,-12-3 0 15,11 5-5-15,-11-1-10 0,0-2-15 16,-6-4-17-16,6 4-22 16,-11-2-24-16,5 0-13 0,-6-1-12 15,-5 3-12-15,-1-2-6 16,1 0-13-16,-18 4-1 0,6-4-8 16,-6 6-5-16,-12-3 8 0,1-3 15 15,-1 5 3-15,-5-1 8 16,-6 1-5-16,-6 4-4 0,-12 3-6 15,12-6-9-15,-5 6-1 16,-7 6-8-16,0-3-1 0,-5 7-4 16,-6 2-4-16,5 0-2 15,7 8-4-15,-7-1 0 0,7 4 0 16,-6 4 1-16,5 5-3 16,0-1-1-16,12 4 0 0,-5 1 0 15,10-3-3-15,-4 6 4 16,16-4-3-16,0 1 1 0,1-3-4 15,11 5 2-15,0-5 1 16,6 3 1-16,0 2-3 0,6-2 0 16,5 1-3-16,7 3 7 0,5 3-3 15,11-5-3-15,1 9 2 16,12-5 0-16,-1 4 0 0,24 1-3 16,5 4 3-16,24 3 2 15,11 2-4-15,-6-9 7 0,30 5-6 16,11-5 0-16,6 0-4 15,12-1 4-15,17 1 0 0,17-3-2 16,12 2 1-16,6-3 1 16,23-1-2-16,6-3-1 0,0-5 4 15,29 6 2-15,0-6-1 0,11-1-4 16,18 0 0-16,-11-1 1 16,11-2 1-16,-18-3 2 0,7 0-4 15,-18-3 3-15,11 4 4 16,-11-9-4-16,0 4 0 0,0-4-4 15,-17-4 2-15,-12 2 4 16,11-2-15-16,-5-3-1 0,0 0-3 16,-12-4 2-16,6-1-7 15,5 2-4-15,-16-6-4 0,5 0 6 16,-6-3 0-16,-11-3-3 0,-6 0-3 16,-6-6 5-16,-12 2 2 15,0-4 6-15,-17-3 5 16,0-1 1-16,-17-9 3 0,-12 2 1 15,0 1 3-15,-6-12 5 0,-23 1 4 16,12-3 0-16,-18-4 4 16,-12 5 4-16,1-4 0 0,-13-6 9 15,-4 5 5-15,-1-8 12 0,-18 5 5 16,-5-9-2-16,-6 4 0 16,-17-2-5-16,5-7-11 15,-23 3-7-15,-6-5-12 0,-5-9-33 16,-24-3-26-16,-17 2-32 0,-18-3-21 15,-17-4-11-15,-17 7-13 16,-18-7 1-16,-5 7 6 0,-24 0 17 16,-12 5 4-16,1 8-1 15,-7-1-16-15,-22 0-15 0,11 11-29 16,17 7-134-16,-5-2-184 16</inkml:trace>
  <inkml:trace contextRef="#ctx0" brushRef="#br0" timeOffset="19505.78">22111 11133 10 0,'0'3'135'15,"0"2"14"-15,0-5-3 16,0 4 0-16,0-4 8 0,0 3-11 16,0-3-13-16,0 0-7 0,0 0-5 15,0-3-8-15,0 3-7 16,0-4-2-16,0 4-9 0,0-5-8 15,0 2-7-15,0 3-14 16,-11 0-8-16,11-3-10 0,0 3-9 16,-18-4-8-16,1-1 1 15,5 5-9-15,-5-3 0 0,-12 3-6 16,0 0-4-16,-6 0 0 16,0 3-2-16,-6-3-1 0,-5 5 0 15,-1-1-2-15,7-1-2 16,-13 5-1-16,-5-1-3 0,0 5 7 15,12 0-3-15,-7-1-3 0,-5 1 4 16,0 0-3-16,12 3-2 16,-18-3-1-16,17 5 5 0,-11 1-3 15,12-3-5-15,-1 4 2 16,-11 2 2-16,23 2 1 0,-11 1 2 16,-1 2 2-16,7 1-2 15,5 0 1-15,0 4 0 0,-6 1-1 16,12-2-1-16,0 8 2 15,6-5 2-15,-6 2 0 0,12-1 2 16,-7 7-1-16,7-8-6 0,5 8 4 16,-5-4 0-16,11 2-1 15,-6 0 0-15,12-1 0 0,0 1 4 16,0 0-4-16,12 4 2 16,-6 0 3-16,6-4-3 0,-7 3 1 15,19 1-4-15,-7 0 6 16,12 2-1-16,-12-1 2 0,18 3 5 15,-6-1 6-15,12 1 0 0,-6-3 8 16,11-2-6-16,1 0 3 16,-1-3-10-16,12-1 9 15,6 1 3-15,6-1-1 0,-6-2 1 16,11 1 8-16,-11-4-1 0,12-2 3 16,11 2 6-16,-6-3 6 15,-5-3-5-15,5 3 2 0,18-6-6 16,-18-1-2-16,12 5-4 15,0-10-3-15,0 2-3 0,12-1 6 16,-12-2-1-16,11-6 2 16,1 2-4-16,-12-7-5 0,11-1-1 15,-11-2-6-15,12-3 0 16,-24-3-3-16,12-2-6 0,-6-1-1 16,6-3 1-16,-11-3 0 0,5 0-4 15,-6-8-4-15,-5 5-11 16,11-7-8-16,-6-2-9 0,-5 1 5 15,11-4-4-15,-12-5-1 16,-5 1 5-16,6-2 2 0,-1-3 4 16,-17 1 3-16,6-4 0 15,6 0 1-15,-35-2-1 0,11-4 4 16,-11-2-2-16,-6 5-3 16,-6-9-3-16,-17 4-2 0,6-2-8 15,-12-3-16-15,-12 4-15 16,-5-3-5-16,5 0 7 0,-17 0 5 15,6 1 11-15,-6-1 1 0,-12 1 11 16,-5 3 1-16,11-4 4 16,-12 9 1-16,-11-5 6 0,0 4 2 15,-6-4 4-15,6 11-19 16,-23-5-12-16,17 2-19 0,-23 5-18 16,5-3-13-16,-11 7-1 15,-5-1 2-15,5 2-8 0,-18 1-5 16,7 3 5-16,-1 3 2 0,-5-2-5 15,-12 6-16-15,11-3-15 16,-5 6-23-16,-6 1-9 0,12 3-14 16,5 4-89-16,-5 1-112 15</inkml:trace>
  <inkml:trace contextRef="#ctx0" brushRef="#br0" timeOffset="28465.08">17719 16671 38 0,'6'5'64'0,"-6"-2"0"15,0-3 3-15,12 4 2 16,-12-4 0-16,0 3-8 0,0-3-6 16,0 6-10-16,11-3-10 15,-11-3 10-15,6 3 10 0,-6-3 3 16,12 5 4-16,-6-2 4 0,5-3 7 15,7 5 12-15,11-5-4 16,-12 0 12-16,12 0 1 0,0 0 1 16,6 0 7-16,6 0 6 15,5 4-5-15,1-4-5 0,-1 0 0 16,12 5-6-16,-6-5-9 16,7 3-5-16,4-3-2 0,13 3-1 15,-6-3-3-15,-1 4-3 16,7-1 0-16,-6-3-2 0,-6 6 0 15,-1-3-4-15,7-3-6 0,-17 3-8 16,10-3-10-16,-10 5-5 16,-1-2-6-16,-6-3-6 0,1 0 3 15,-6 0-9-15,-7 0-4 16,-4 0-3-16,-1 0-8 0,5 0-30 16,-5 0-37-16,-11 0-64 15,11 0-92-15,-12 0-138 0,7 0-272 16,-7 0-230-16,0 0 275 15</inkml:trace>
  <inkml:trace contextRef="#ctx0" brushRef="#br0" timeOffset="30952.03">24546 16506 6 0,'11'0'5'16,"-11"0"4"-16,6 0-3 15,-6 0 0-15,0 0 0 0,0 0 2 16,12 0 3-16,-12 0-2 16,0 0 2-16,11 0 6 0,-5 0 3 15,6 0 1-15,-1 0 6 0,-5 0 4 16,12 3 6-16,-7 0 5 15,18-3-4-15,-11 4-2 16,11-4-2-16,6 3-3 0,-6-3 2 16,11 6 7-16,7-3 1 0,-1 0-5 15,7 5-1-15,5-4-5 16,6-1-1-16,11 6 0 0,1-1 2 16,-1 0 6-16,1-1 6 0,17 1-6 15,0-1-3-15,0 5-8 16,11-4-4-16,-11 1-4 15,12 1-5-15,-1-2 0 0,-5 4-2 16,6-5 2-16,-1 2 5 0,1 2 4 16,-12-4 2-16,0 2-1 15,-12-6 0-15,6 5 2 0,-6 1 3 16,-11-4-6-16,-6-2-3 16,-6 0-19-16,-6 4-25 0,7-1-38 15,-19-3-41-15,-5 0-50 16,12 2-170-16,-13-2-185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cm"/>
          <inkml:channel name="T" type="integer" max="2.14748E9" units="dev"/>
        </inkml:traceFormat>
        <inkml:channelProperties>
          <inkml:channelProperty channel="X" name="resolution" value="1612.54919" units="1/cm"/>
          <inkml:channelProperty channel="Y" name="resolution" value="2580.07886" units="1/cm"/>
          <inkml:channelProperty channel="F" name="resolution" value="10E-6" units="1/cm"/>
          <inkml:channelProperty channel="T" name="resolution" value="1" units="1/dev"/>
        </inkml:channelProperties>
      </inkml:inkSource>
      <inkml:timestamp xml:id="ts0" timeString="2022-05-24T15:20:35.012"/>
    </inkml:context>
    <inkml:brush xml:id="br0">
      <inkml:brushProperty name="width" value="0.05292" units="cm"/>
      <inkml:brushProperty name="height" value="0.05292" units="cm"/>
      <inkml:brushProperty name="color" value="#7030A0"/>
    </inkml:brush>
  </inkml:definitions>
  <inkml:trace contextRef="#ctx0" brushRef="#br0">24546 1795 176 0,'-6'-6'224'0,"-6"-3"9"15,1-3 0-15,-7 5-13 16,18-1-14-16,-17-2-25 0,5 1-21 16,-5 1-15-16,11 2-11 15,-17-3-12-15,5 5-20 0,1-4-14 16,-1 1-9-16,-5 2-11 16,-12 1-6-16,6 1-4 0,0 3 1 15,-6-5-3-15,-5 5 1 16,-13 5 6-16,-5-5 1 0,0 3-3 15,-6 6 2-15,-11 1-4 16,-1 8 0-16,-5-4 1 0,-6 5 3 16,-6 1-1-16,11 7-1 0,-16 5-4 15,5 2-8-15,0 5-1 16,0 4-4-16,0 3 3 0,6 4-4 16,-6 1 7-16,29 3 1 15,-12 5 0-15,18 1 13 0,-6 0 1 16,18 10 5-16,17 0-4 15,0 7-2-15,11 9-1 0,30 1-5 16,17 1-3-16,23 5-10 16,24 0-2-16,28-7-7 0,36-5-4 15,11-11-4-15,17-7-2 16,18-14-3-16,12-8-5 0,11-14-1 16,-6-13 1-16,-5-8-4 15,-1-20 2-15,-11-5 4 0,-17-11-7 16,-30-14 1-16,1-6-5 0,-18-7 1 15,-24-18-6-15,-16-7-2 16,-7-11-6-16,-11-11-15 0,-35-10-24 16,-29 2-18-16,-17-8-12 15,-30 3 2-15,-28 1 4 0,-30 7 9 16,1 10 6-16,-18 12 7 16,-18 10-5-16,1 14-30 0,5 8-52 15,-5 16-77-15,11 6-99 0,-6 12-132 16,-5 14-218-16,17 11-397 15,11 11 289-15</inkml:trace>
  <inkml:trace contextRef="#ctx0" brushRef="#br0" timeOffset="1535.65">30326 5973 91 0,'0'-14'127'0,"0"4"11"15,-5-2 2-15,-7 4 12 16,12-4 14-16,-12 5 3 0,-5-1 3 16,11-4-9-16,-17 5-11 15,-6-3-15-15,-6 7-18 0,6-4-7 16,-18 7-16-16,1 0-5 15,-12 7-8-15,-6 2-7 0,6 2-7 16,-12 12-2-16,-17 1-11 16,11 6 3-16,-5 9-3 0,-6 5 5 15,11 5 4-15,-5 10 3 16,6 3 0-16,-1 7-2 0,12 5-6 16,6 4 5-16,0 3-5 0,23 5 3 15,6 0-5-15,12 7 0 16,5-2 0-16,24 2-6 0,5-1 7 15,12-3 11-15,18 1 6 16,11-9 5-16,6-6-1 0,-1-10-6 16,30-8-10-16,0 2-7 15,12-12-10-15,5-8-5 0,12-5-5 16,0-6-3-16,12-4-6 0,0-14-2 16,-18-2-2-16,17-11-3 15,-11-5-3-15,0-11 1 0,12-8-2 16,-35-8-3-16,5-12 1 15,1-8-6-15,-12-7 1 0,-12-12-6 16,-5-7 0-16,-7-5-15 16,-16-10-15-16,5-2-10 0,-12-6-7 15,-11-6-9-15,-23 3-10 16,-1-7-6-16,-11 1 4 0,-23 4 9 16,0 1 5-16,-18 3-5 15,6 8-12-15,-5 12-27 0,-7 8-33 16,1 1-39-16,-1 9-31 0,1 4-23 15,-12 4-25-15,11 8-49 16,-17 4-44-16,6 9-139 0,-6 7-352 16,-11 4 245-16</inkml:trace>
  <inkml:trace contextRef="#ctx0" brushRef="#br0" timeOffset="4937.75">20978 3152 7 0,'0'0'129'0,"0"-5"15"15,-11 4 0-15,11-5-3 0,0 1-4 16,0 2-9-16,-18 3-17 16,18-4-17-16,-11 4-12 0,-7-3-7 15,1 3-17-15,0 0-4 16,-13 3 0-16,-10 1-13 0,5 4 1 15,0 4 0-15,-11 0-6 16,-7 6-8-16,1 1 3 0,-6 9 5 16,0-1-1-16,-6 6 1 0,6 4 5 15,-6 3 2-15,6 6 3 16,-6 1 3-16,12 7-1 0,-1 0 5 16,1 5-5-16,6-2 1 15,5 6-5-15,6 4-3 0,6-6-6 16,17 9 3-16,7-4-4 15,5-3-5-15,5-1-1 0,19 0 5 16,10-8 7-16,1 0 7 16,6-7 9-16,23-1 4 0,-6-4-2 15,23-4-2-15,-5-12-3 16,17 1-2-16,11-8 3 0,1-4 3 16,0-6-2-16,-7-6 0 0,7-6-8 15,5-10-1-15,-5-1-3 16,-12-8-4-16,0-8-9 0,-6-5-5 15,-12-7 0-15,-11-2-7 16,0-10-6-16,-6-2-6 0,-11-4-2 16,-7-6-10-16,-16 1-18 15,-1-3-10-15,-17 4-10 0,-6-3-7 16,-6 6-12-16,-17-3-10 0,-12 3-14 16,-12 2 1-16,-11 5 2 15,6 0-1-15,-24 2-8 16,1 3-6-16,-12 11-9 0,11-6-7 15,-5 8-7-15,-12 6-12 0,6 0-24 16,-6 3-20-16,12 4-13 16,-7 2-13-16,7 2-17 0,-6 2-188 15,11 7-161-15</inkml:trace>
  <inkml:trace contextRef="#ctx0" brushRef="#br0" timeOffset="6915.39">26916 3528 58 0,'0'5'103'0,"-6"-5"19"16,-5 3 7-16,11 1 2 16,-12 5-3-16,6-3-4 0,-11 2-5 15,-7 4-5-15,7 0-2 0,-12 7 1 16,-6-2-2-16,-6 6 5 15,-5 2-15-15,0-1-3 0,-1 8-9 16,-5-2-7-16,-1 5-13 16,1 1-5-16,-6-2-16 15,0 1-9-15,6-2-3 0,-6-4-6 16,0 2-3-16,11 2-6 0,1-6 2 16,-1-4-7-16,1 1-5 15,17-6 0-15,-18 2-4 0,18-2-14 16,-6-2-5-16,18-1-7 0,-12-2-16 15,0-1-18-15,17-2-38 16,-5 2-54-16,-1-6-62 16,7 0-53-16,-7-3-124 0,18 2-226 15</inkml:trace>
  <inkml:trace contextRef="#ctx0" brushRef="#br0" timeOffset="7430.83">26184 3847 116 0,'0'0'129'16,"12"0"-11"-16,-12 0-15 16,0 0-2-16,11 3-6 0,-11 2 5 15,0-1-6-15,-11-1-1 16,11 5 1-16,-12 5-9 0,-5-2-5 16,-1 4-9-16,7 6-14 15,-7-3-6-15,-11 2-12 0,0 2-8 16,12 2-3-16,-12-1 0 0,11 4-3 15,-11 0-9-15,12-3 8 16,-1-1-12-16,-11 5-6 16,18-4 5-16,-7-5-2 0,1 3-3 15,5-7 2-15,-5 3-1 0,11-4 0 16,-6-2-2-16,1 3 6 16,11-8-6-16,-6 5-2 0,-6-3 4 15,6 2 0-15,6-3-11 16,0-2-8-16,-11 0-11 0,11-6-9 15,11 3-12-15,-11-3-12 0,6-3-7 16,12 3-17-16,-7-6-21 16,7 0-19-16,11 1-15 0,0-2-8 15,0 0-86-15,6-2-218 16</inkml:trace>
  <inkml:trace contextRef="#ctx0" brushRef="#br0" timeOffset="8443.82">31395 6057 56 0,'0'-4'147'0,"0"4"22"16,0 0 12-16,0 0 8 16,-11 0 7-16,5 0 2 0,-6 4-4 15,-5-1-8-15,-12 6-17 16,11 2-16-16,-11-4-19 0,-6 10-15 15,-5-2-12-15,-7 6-13 0,-11 2-8 16,12 4-9-16,-7-2-4 16,-5 7-2-16,-6-1-5 0,6 4-11 15,-6 0-8-15,6-1-1 16,0 2-13-16,-6-1-4 0,6 0-5 16,12-2-6-16,-1-8 2 15,12 5-6-15,-5-5-2 0,5-3 1 16,6-2-1-16,0 4-2 15,0-9-4-15,6 4-1 0,-1-7-6 16,7-1-21-16,11 1-26 16,-6-7-33-16,1 2-53 0,11-7-81 15,-6 0-92-15,6 0-82 16,6-7-259-16,-6 1-122 0</inkml:trace>
  <inkml:trace contextRef="#ctx0" brushRef="#br0" timeOffset="9076.93">30588 6266 51 0,'0'-6'59'0,"0"-7"7"0,0 5 6 16,0 1 3-16,0 2 7 15,0-2 9-15,0 2 4 0,0 4 7 16,0-5 8-16,0 3 19 0,0 3-2 15,-6 0-2-15,-6 0-15 16,12 0-5-16,-5 9-19 0,-7-8-10 16,-6 8-8-16,-5 3-14 15,6 3-5-15,-1 0-10 0,-11 5-4 16,12 3 0-16,-24 4-7 16,18-3 3-16,-18 3-1 0,12 4-10 15,6-3 10-15,-18 2-6 0,7-3 0 16,4 4 3-16,-10-8 0 15,22 1 0-15,-11-1-4 16,12-4 7-16,-12 1 1 0,23 4 8 16,-17-9 6-16,17 4 0 0,-6-4 4 15,12 4-4-15,-5-6 0 16,5-4 0-16,5 2-5 0,-5 2-3 16,12-7-7-16,-6-3-2 0,5 2-5 15,7-2-4-15,-1 3-3 16,7-6-5-16,5 0-2 15,-6-6 1-15,17 3-1 0,-5-2 0 16,12 2-9-16,-7-3-13 0,7 0-21 16,5-6-30-16,1 6-54 15,-1-3-71-15,-6-3-106 0,1 5-126 16,-1-6-347-16,-5 7 102 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cm"/>
          <inkml:channel name="T" type="integer" max="2.14748E9" units="dev"/>
        </inkml:traceFormat>
        <inkml:channelProperties>
          <inkml:channelProperty channel="X" name="resolution" value="1612.54919" units="1/cm"/>
          <inkml:channelProperty channel="Y" name="resolution" value="2580.07886" units="1/cm"/>
          <inkml:channelProperty channel="F" name="resolution" value="10E-6" units="1/cm"/>
          <inkml:channelProperty channel="T" name="resolution" value="1" units="1/dev"/>
        </inkml:channelProperties>
      </inkml:inkSource>
      <inkml:timestamp xml:id="ts0" timeString="2022-05-24T15:21:29.633"/>
    </inkml:context>
    <inkml:brush xml:id="br0">
      <inkml:brushProperty name="width" value="0.05292" units="cm"/>
      <inkml:brushProperty name="height" value="0.05292" units="cm"/>
      <inkml:brushProperty name="color" value="#7030A0"/>
    </inkml:brush>
  </inkml:definitions>
  <inkml:trace contextRef="#ctx0" brushRef="#br0">19102 12729 1 0,'0'-6'44'16,"0"0"16"-16,12 3 9 0,-12-2 8 15,0 2 0-15,0 3 7 16,0-4 1-16,0 4 4 0,0-2 1 16,0-4 0-16,0 6-2 15,0 0-8-15,0 0-11 0,0 0-5 16,0 0 0-16,0 0-6 16,0 0-3-16,0 0-3 0,0 0 6 15,0 0-1-15,0 0-2 16,0 0-2-16,0 0 0 0,0 0-4 15,0 0-4-15,0-4 1 16,0 1-16-16,0 3-4 0,0 0-3 16,0 0-1-16,0 0-3 0,0 0 4 15,0 0 4-15,0 0 3 16,0 0 11-16,0 0 14 0,0 0 12 16,0 0 7-16,0 0 9 15,0 0 1-15,0 0 0 0,0 0-2 16,0-5 0-16,-12 5-1 15,12-3-1-15,0 3-4 0,-6-3-5 16,6 3-9-16,-11-4-3 0,11-1-8 16,0 5-7-16,-18 0-5 15,18 0-3-15,-12 0-4 16,7-4-5-16,-7 4 0 0,0-3-5 16,-5 3-5-16,0 0 1 0,5 0 0 15,-5 0-3-15,-1 0 1 16,6 3 1-16,-5-3-7 0,-12 4 1 15,12-4-2-15,-13 9 0 16,1-6 1-16,12 0-5 0,-12 2 6 16,0 2 5-16,-6 1 4 15,6-4 4-15,-6 4 6 0,6 1 1 16,-12-3-6-16,7 6-1 16,5-3-4-16,-6-3 4 0,-6 7-4 15,12-2 2-15,-6 6-3 0,6-4 4 16,0-1-4-16,-6 3 2 15,6 2-1-15,0-2-3 0,0 0-4 16,6 4 5-16,-6-2 1 16,5 0 10-16,-10 1 0 0,16-3 5 15,1 4 0-15,-6 2-5 16,5 2-2-16,1 1 2 0,-1-6-7 16,7 5 0-16,-7 5 0 0,7-4 1 15,-7 3 3-15,7-4-2 16,11 3 0-16,-18-2-1 15,18 3-5-15,-6 0 4 0,-5-3-3 16,11-1 3-16,0 4 2 0,0 0-2 16,0-3 5-16,11-2 8 15,-5 6 11-15,-6 0 16 0,18-4 3 16,-7-1 4-16,7 1-2 16,-1-3-4-16,12-1-1 0,-12-1 6 15,24 1-4-15,-6-1 0 16,-6-4 2-16,18 0 1 0,-1 2 4 15,0-2-5-15,1 0 5 0,5-6 4 16,-5 2 2-16,5 1-5 16,-6 0 0-16,13 0-7 0,-1-2-4 15,-6-2 7-15,6 5-5 16,6-7-1-16,-6 6-2 0,6-4-2 16,-6-1 0-16,6-2 9 15,-6 4-10-15,6-3-4 0,0-1-3 16,-6-2-4-16,0 1-6 15,0 5-3-15,-6-6-5 0,12 0-7 16,-6 2-3-16,1-5 1 16,4 0-3-16,-4 0-6 0,4 0-2 15,-4 0 1-15,-7 0-3 16,6-5 2-16,6 2 0 0,-18-3 0 16,12-4-1-16,1 2 7 0,-13 2-3 15,1-8 3-15,-1-1-6 16,0 3-3-16,-5-7 3 0,-6 4-8 15,11-6 0-15,-11 1-2 16,6-4 4-16,-6 0 0 0,-6-8 14 16,12 5 13-16,-7 0-10 15,-5-5-1-15,1 7 8 0,-13-7 5 16,0-4-6-16,1 8-1 0,-7-9-2 16,-11 3-11-16,12-2 5 15,-12 4-5-15,-12-3-5 16,12 1-1-16,-17-1-3 0,0 1 1 15,-7 3-1-15,1-2-7 0,-18-1-2 16,12 4 0-16,-17 1 2 16,-1-1-2-16,13 3 6 0,-13-3-3 15,-11 3 0-15,0 4 1 0,11-7-4 16,-16 7 2-16,4 5-9 16,-5-3 1-16,6 6-7 15,-17-4-6-15,11 5 1 0,-12-4 4 16,13 3-4-16,-13 0 0 15,0 3 6-15,13 0 0 0,-13 4 1 16,1 1 1-16,11-1 0 0,-6 5 0 16,0 3 2-16,-5 0-23 15,5 0-38-15,6 3-70 0,6 5-120 16,-6-1-127-16,18 5-146 16,-13-1-155-16,13 1-102 0,17 0-390 15,-6-3-29-15,6-3 310 16,12 1 284-16</inkml:trace>
  <inkml:trace contextRef="#ctx0" brushRef="#br0" timeOffset="4554.1">2875 13581 26 0,'0'0'49'0,"0"0"7"0,0 0 3 16,0 0-5-16,0 0 4 15,0 0 1-15,0 0 0 0,0 0-2 16,0 0 7-16,0 0-5 0,-5 0 5 16,5 0 5-16,0 0-2 15,0 0 0-15,0 0-1 0,0 0-6 16,0 0 8-16,0 0-6 15,0 0 2-15,0 0 4 0,0 0 4 16,0 0-5-16,0 0-4 16,0 0-1-16,0 0 3 0,0 0-4 15,0 0 3-15,5 0-7 16,-5 0 0-16,0 0 4 0,0 3-1 16,12-3 6-16,-12 0-3 15,12 3 9-15,-7-3 7 0,7 0 12 16,-12 0 7-16,17 0 3 0,1 4-2 15,-6-4 3-15,5 0-4 16,0 0-8-16,-5 0-11 0,17 0-6 16,-12 0-10-16,13 0-11 15,-13 0-5-15,12 5-10 0,0-2-4 16,0-3-3-16,-6 6-8 0,6-5-3 16,0-1-3-16,0 5 1 15,1-5-1-15,-13 3-1 16,12 2-4-16,6-5 9 0,-6 4 3 15,0-4 7-15,0 5 9 0,6-5 1 16,-6 3 3-16,12-3-2 16,-7 0-2-16,7 0-1 0,-6 0-5 15,11 0 3-15,-11 0 1 16,23 0-1-16,-11 0-4 0,-1 0-1 16,1 0 3-16,11 0 0 15,6 0-3-15,-6 0 8 0,0 0-3 16,-6 0 5-16,6 0-4 15,1 0-2-15,-7 0-2 0,6 0 1 16,-12-3-9-16,12 3 5 0,-11 0-5 16,-1 0-4-16,1 0-4 15,11 0 3-15,-12 0-7 0,1 0-1 16,-1 0-4-16,1 0 0 16,-1 0-2-16,1 3-1 0,11 0 0 15,-6-3-6-15,-5 4 3 16,-1-4 4-16,12 5-1 0,0-2-1 15,-11 3 0-15,11-5-4 16,-6 4 0-16,-5-2 4 0,11 1-4 16,-12-4-2-16,1 9 0 15,-1-9 2-15,12 3 0 0,-11 0 0 16,-12-3 0-16,11 5-2 0,-5-1 2 16,5-4 4-16,-11 3-6 15,6-3 7-15,-6 6-3 0,-6-4-3 16,0-2 2-16,6 4 4 15,-6-1-5-15,0-3 0 0,-12 5 3 16,12-5-3-16,0 4 2 16,-11-4-2-16,11 0-1 0,0 0 2 15,0 0-1-15,-12 0 0 0,18 0 0 16,-6 0 0-16,12 0 0 16,-12 0 1-16,6 0 0 15,0-4-1-15,-6 4 0 0,11-5-1 16,-5 5 0-16,-6-7 2 0,6 5 0 15,6-4-1-15,-6 3-1 16,-6-1 6-16,0 4-5 0,0-5 3 16,0 5 2-16,-12-3 4 15,12 0 5-15,-11 3 7 0,-1-4 0 16,1 4 7-16,-7 0 1 16,1 0 5-16,-6 0 7 0,5 0 9 15,-11 0 1-15,18 0-1 0,-18 0 0 16,11 0-8-16,-5 0-10 15,-6 0-21-15,0 0-62 0,12 0-116 16,-12 0-210-16,0 0-297 16,0 0-618-16,0-5 189 0,-12 1 297 15,6-4 278-15</inkml:trace>
  <inkml:trace contextRef="#ctx0" brushRef="#br0" timeOffset="6765.96">25464 13894 1 0,'11'-3'17'0,"1"0"-3"0,-12 3 5 15,6-5-8-15,-6 1 0 0,11 4 0 16,-5-5 10-16,-6 5 10 16,12-3 11-16,-12-1 21 0,0 4 16 15,0 0 14-15,11 0 4 16,-5 0-5-16,-6 0-8 0,0 0-9 15,0 0-12-15,0 0-2 16,0 0 2-16,0 0 4 0,0 0 2 16,0 0 5-16,0 0-7 0,0 0 6 15,0 0 0-15,0 0-9 16,0 0-3-16,0 0-4 0,0 0-2 16,0 0 4-16,0 0-5 15,0 0-1-15,0 0-7 0,0 0-11 16,0 0-6-16,0 0-7 15,0 0 0-15,0 0 0 0,0 0-3 16,0 0 7-16,0 0 3 16,0 0 5-16,0 0-1 0,0 0 6 15,0 0 0-15,0 0-1 16,0 0 1-16,0 0-2 0,0 0-6 16,0 0-3-16,0 0-4 0,0-2-5 15,0 2-2-15,0 0-3 16,0-6-7-16,0 6 3 0,0-4 4 15,0 1-8-15,0 3-1 16,-6-5 2-16,-5 5-5 0,11-3 2 16,-12 0 1-16,6 3 0 15,-5-4 0-15,11-1-7 0,-6 5 3 16,6 0 2-16,-12 0 0 0,1 0-3 16,11 0 0-16,-6 0-1 15,6 0 2-15,-12 0-1 16,12 0 0-16,0 0 5 0,-11 0-5 15,11 0 7-15,0 0-3 0,0 0 5 16,0 0-7-16,-6 0 2 16,6 0-1-16,0 0 3 0,0 0 2 15,0 0-3-15,0 0-1 16,0 0-5-16,0 0 6 0,0 0-1 16,0 0 0-16,0 0-1 15,0 0-3-15,0-4 0 0,0 4 1 16,0 0 1-16,0 0 0 15,0 0-1-15,0 0 1 0,0 0-1 16,0 0-1-16,0 0 2 0,0 0-3 16,0 0 4-16,0 0-1 15,0 0 1-15,0 0-1 0,0 0 2 16,0 0 0-16,0 0 4 16,0 0-4-16,0 0 2 0,0 0 1 15,6 0 4-15,-6 0-7 16,0 0 3-16,11 0 0 0,-11 0-1 15,0 0 0-15,12 0 1 0,-12 0 0 16,6 0 1-16,-6 0-4 16,0 0-1-16,11 0 0 15,-11 0 0-15,12 0-1 0,-12 0-2 16,0 4 4-16,0-4-4 0,0 0-4 16,6 0 8-16,-6 0-3 15,0 0 0-15,0 0-12 0,0 0-37 16,0 0-58-16,0 5-112 15,0-1-144-15,0-4-299 0,-6 0-134 16</inkml:trace>
  <inkml:trace contextRef="#ctx0" brushRef="#br0" timeOffset="8276.93">25568 13855 3 0,'0'0'25'0,"0"0"10"16,0 0 9-16,0 0 2 0,0 0 4 16,0 0 0-16,0 0-3 0,0 0-7 15,0 0-1-15,0 0-3 16,0 0-6-16,0 0 2 0,0 0-1 16,0 0 2-16,0 0 3 15,0 0 5-15,0 4-1 0,0-4 6 16,-11 0 2-16,11 0-7 15,0 0-1-15,0 0-1 0,-6 0-1 16,-6 0-2-16,12 0 0 0,0 0-2 16,0 0 4-16,0 0 3 15,0 0 10-15,0 0 3 0,0 0 9 16,0 0-3-16,0 0 3 16,-6 0-1-16,6 0-2 0,0 0-5 15,0 0 2-15,0 0-10 16,0 0-6-16,0 0-5 0,0 0-2 15,0 0-5-15,0 0-10 16,0 0-1-16,0 0-7 0,0 0 3 16,0 0 0-16,0 0-7 15,0 0 3-15,0 0-2 0,0 0 9 16,0 0 6-16,-11 0 5 16,11 0 1-16,0 0 4 0,0 0-5 15,0 0 2-15,0 0-5 0,0 0-5 16,0 0 1-16,0 0-4 15,0 0-6-15,-12 0-5 0,12 0 4 16,0 0-1-16,0 0-2 16,0 0 1-16,0 0 0 0,0 0-3 15,0-4 2-15,0 1 0 16,0 3-5-16,0 0 4 0,0 0-4 16,0 0 0-16,0 0-2 0,0 0-2 15,0 0 10-15,0 0 2 16,0 0 7-16,0 0 12 0,0 0 19 15,0 0 19-15,0 0 12 16,0 0 12-16,0 0 0 0,0 0-8 16,0 0-11-16,-6 0-5 15,6 0-7-15,-11 0-7 0,11 0-6 16,0 0-5-16,0 0-3 16,11 0 2-16,-11 0-7 0,6 0-6 15,-6 0-1-15,0 0-3 16,0 0-6-16,0 0 0 0,0 0-2 15,0 0-7-15,0 0 5 0,0 0-3 16,0-5-2-16,0 5-1 16,0 0-3-16,0 0 2 0,0 0-4 15,0 0-1-15,0 0-1 16,0 0 1-16,0 0-5 0,0 0-2 16,0 0-1-16,-6 0 5 15,6 0-1-15,0 0 1 0,0 0-17 16,0 0-54-16,0 0-106 15,-11 0-140-15,11-3-127 0,0 0-331 16,0-1-118-16,0-1 288 0</inkml:trace>
  <inkml:trace contextRef="#ctx0" brushRef="#br0" timeOffset="11162.88">25336 13028 122 0,'0'0'198'0,"0"-4"19"16,0 1 3-16,0 3 2 0,0-5 5 16,0 5 6-16,0-6-4 15,-12 0-22-15,12 3-18 0,0-1-21 16,-11 1-25-16,5-2-19 15,-6-2-21-15,12 2-14 0,-17 5-15 16,-1-7-13-16,1 4-10 16,-6 0-7-16,-12-3-9 0,6 3-3 15,-18-2-7-15,1 2-6 16,11-1 2-16,-17 4-7 0,-1 0-5 16,-5 0 3-16,0 0-4 0,12 7 12 15,-18-2-6-15,17-2 7 16,-11 6 7-16,12 1 10 15,-1 1-1-15,-5-2 0 0,0 4 0 16,5 5-1-16,1-3-2 0,11 2-4 16,-6 6 2-16,6-2 0 15,6 1 3-15,-6-4 4 0,12 9 0 16,0-2 7-16,0 3 10 0,5 2 7 16,18 0 7-16,-17-3 8 15,17 8 2-15,11-3 8 16,-5-1 9-16,12-1 4 0,11 2-2 15,0-5 4-15,17 0-1 0,1 2-10 16,11-5-2-16,6-6-13 16,11 0-11-16,1 2-5 0,5-2-9 15,18-9-8-15,0 4-9 16,-6-2-2-16,11-7-4 0,1-1-1 16,-12 3 13-16,11-6 20 15,-11 0 18-15,0-6 10 0,-17 3 0 16,17-1 2-16,-29-7-9 15,11-5-1-15,-5 1-9 0,-18-5-9 16,6 2-13-16,-23-6-14 16,12-8-4-16,-24 1-11 0,0-1 0 15,-11-3-2-15,-12 1-15 0,0-5-18 16,0 1-8-16,-12 2-13 16,-5-3-12-16,-12-2-4 0,-6 5-3 15,6-2 2-15,-18 5-9 16,12-1-47-16,-11 8-58 0,5-3-103 15,-5 2-133-15,-1 8-163 16,1 1-182-16,5 9-603 0,-5 1 309 16,11 4 295-16</inkml:trace>
  <inkml:trace contextRef="#ctx0" brushRef="#br0" timeOffset="17214.71">9708 14079 12 0,'0'-6'16'0,"0"6"7"15,0-4-6-15,0 4 5 0,0-3 8 16,0-2-1-16,0 5 9 16,0-3 0-16,-12 0 0 0,12 3 5 15,0 0-1-15,0 0 0 16,0 0-7-16,0 0 3 0,12 0-2 16,-12 0 2-16,0 0 2 15,11 0-2-15,-11 0 5 0,6 0 7 16,-6 0 8-16,0 0 12 15,0 0 6-15,12 0 18 0,-7 0 2 16,-5 0 10-16,0 0 9 0,12 0 5 16,6 0 15-16,-7 0-1 15,7 0 1-15,-1 0-8 0,6 0-10 16,0 0-15-16,7 0-10 16,-1 0-13-16,11 0-11 0,-5 0-1 15,0 0-3-15,11 0-2 16,-5 0 1-16,17 0 0 0,-11 0 1 15,-1 0 0-15,6 0-2 16,7 0-5-16,-1 0-7 0,-6 0-2 16,-6 0-10-16,12 0-5 0,-11 0-5 15,11 0-3-15,-11 0-1 16,-1 0-1-16,1 0 9 16,-7 0 13-16,-5 0 10 0,0 0 15 15,-6 0 2-15,0 0 3 0,0 0-9 16,-12 0-5-16,1 0-14 15,5 0-5-15,-17 0-9 0,11 0 1 16,-5 0-8-16,5 0-11 16,-5 0-1-16,0 0-7 0,-7 0-25 15,7 0-42-15,-6 0-74 16,-6 0-118-16,12 0-176 0,-12 0-251 16,0 0-409-16,0 0 290 0</inkml:trace>
  <inkml:trace contextRef="#ctx0" brushRef="#br0" timeOffset="18369.84">10230 13792 7 0,'0'-6'45'16,"0"6"5"-16,0-5 1 15,0 5 4-15,0-3 2 0,0-1 8 16,0 4 1-16,0-2 10 0,-5 2 6 16,5 0 4-16,0 0-9 15,0 0-3-15,-12 0-1 0,12 0 3 16,0 0 2-16,-12 0 7 16,12 0 6-16,0 0 5 0,0 2 1 15,0-2 7-15,-5 4 0 16,-7-1 8-16,12-3 7 0,0 5-4 15,-6 1-1-15,-5 0-9 0,-1-3-13 16,-5 6-13-16,-1 1-12 16,1-2-10-16,-12 5-6 0,11-2-10 15,-11 2-6-15,0-4-4 16,0 8-8-16,0-2-5 0,-6 0 2 16,-6 2-3-16,7 4-4 15,5-5-5-15,-6 4 2 0,-6-4-1 16,12 5 1-16,-6-7-6 15,18 1-2-15,-12 3 2 0,0-9 2 16,11 5 4-16,1-4 3 16,-6-2 1-16,5 4 3 0,12-5 3 15,-17 2 0-15,17-3 1 0,-5 2-3 16,-1-1 3-16,6-1 1 16,-5-2 5-16,11-1 5 0,-6 1 1 15,6-1 2-15,-12-3-3 16,12 5 1-16,0-5 1 0,12 6 5 15,-6-5 0-15,-6-1 12 16,17 5 6-16,-5-2 17 0,5-3-2 16,6 4 0-16,-5-4-7 15,-1 3-4-15,18 3-9 0,-6 0-11 16,-12 2-3-16,24-4-7 0,-12 4-7 16,0-1 0-16,-6 1-2 15,7-2 4-15,-1 0 3 16,-12 1 2-16,12 2-3 0,-12-6 10 15,7 5 0-15,-7-4 7 0,1-1 1 16,-7 3 5-16,-5-2-2 16,6-1 0-16,5-3-6 0,-5 4-3 15,-7-1-5-15,7-3-4 0,-12 5-9 16,12-1-30-16,-6-4-48 16,-6 5-80-16,11-5-116 15,-11 0-158-15,6 3-207 0,-6-3-451 16,0 0 83-16,0 0 286 0</inkml:trace>
  <inkml:trace contextRef="#ctx0" brushRef="#br0" timeOffset="21175.79">13222 13040 7 0,'18'3'67'0,"-6"-3"10"0,-7 0 1 15,13 0-1-15,-7 0-1 16,7 0-3-16,-1 0 3 0,6 0-13 16,1 0-4-16,5 0-2 15,-6 0-6-15,12 0-9 0,-6 0-8 16,6 0-4-16,5 0 2 0,-5 0-4 15,12-3 4-15,-1-1-7 16,1 4-4-16,-7-3 2 0,-5-2-8 16,12 1-7-16,-7 1 8 0,-11-2 3 15,6 2 4-15,-17 0 6 16,11 3 2-16,0-6-1 16,-12 6-3-16,1-3 2 0,-7 3 8 15,7 0 1-15,-18 0 0 16,17 3 1-16,-17 3-2 0,0-3 1 15,0 5-6-15,0-1-5 0,0 1-4 16,0 4 1-16,0 0 4 16,0 3 10-16,0 0 2 0,-6 5 19 15,-5-1 11-15,11 5-2 16,0 0-4-16,0 2-4 0,0 6-6 16,11 4 1-16,-5-6 1 15,-6 5-3-15,0-1 0 0,12 1-12 16,-12 4-2-16,11 2-5 0,-5-8-6 15,6 9-1-15,5 3-6 16,1-4-2-16,-7 2-1 0,1-1-3 16,5 1 0-16,1 3-4 15,-1 1 7-15,-5 1 1 0,5 2 11 16,1-4 10-16,-7 4 7 16,7 1-2-16,-7-1 1 0,7 1-1 15,-7-1-3-15,-5 6-5 0,12-7-1 16,-7 5-7-16,7 1-4 15,5-3-3-15,-6 1-4 16,1-3-4-16,-1 5 0 0,1-5-1 16,-7 6-2-16,7-4-1 0,5 0 0 15,-6 2 3-15,-11 1 0 16,6-5-3-16,5 4-2 0,1-4 2 16,-18 4 4-16,11-1-4 15,7 0 0-15,-18 1-6 0,11 0 1 16,-5 2 2-16,-6-2-1 15,12 3-4-15,-1-3-2 0,-5 2 4 16,-6-2-5-16,12 2 4 0,-12-3-2 16,0-4 2-16,0 7-3 15,11-6 0-15,-5 2 3 0,-6-2-2 16,0 0 0-16,0-1 0 16,0-2 3-16,0 0-3 15,0-1 0-15,0-1-2 0,0-4 2 16,0 1-1-16,0-3-2 0,0 7 3 15,0-10 3-15,0 0-8 16,0-2 8-16,0 6-4 0,0-6 0 16,0 1 3-16,0-4-8 15,0 0 7-15,0 0-2 0,0-4 3 16,0 0 3-16,0 5-4 16,0-9-2-16,0 1-2 0,0-2 2 15,0-2 2-15,0-1-2 0,0 1 0 16,0-5 4-16,0 0-2 15,0-3 0-15,0 0-2 0,0 2 5 16,0-8-4-16,0 1-2 16,0 7-6-16,0-8-3 0,0 1-6 15,0-2-4-15,0 2-8 16,0-4-2-16,0 6 1 0,0-6 1 16,0 3-5-16,0-4 4 0,0 2 3 15,0-1-6-15,0 2 2 16,0 4 9-16,12-6-5 15,-6 0 4-15,-6 2 1 0,0 2 5 16,0-7 4-16,11 6 0 0,-11-6 2 16,0 3 5-16,0-3-4 15,0 3 2-15,0 0 0 0,12-3 4 16,-12 5 0-16,6-5 0 16,-6 0 0-16,0 4 3 0,11 1 0 15,-11-5-3-15,6 3 1 16,-6-3 0-16,0 3 2 0,0-3-1 15,0 0 2-15,0 0-4 0,0 0 2 16,0 0-1-16,0 0 2 16,0 0 0-16,0 4 2 0,0-4-4 15,0 0 4-15,0 0 0 16,0 3-3-16,0-3 3 0,0 0-2 16,0 0-3-16,-6 0 3 15,-5 5 1-15,11-5-2 0,-18 6-1 16,7-3 2-16,5-3 2 0,-12 3-4 15,-5 0 1-15,6 1-2 16,-1 1 6-16,-11-2-3 0,12 4 0 16,-12-2-3-16,0-2 3 15,0 1-1-15,-6 5 1 0,-6-6 3 16,6 0-1-16,-5 2 0 16,5-2-5-16,0 1 0 0,-6 4-3 15,-5-3-2-15,11-2-8 16,-6 1-10-16,-5 1-12 0,17-1-22 15,-6 2-40-15,-6-1-56 16,18-2-72-16,-6 1-68 0,6 2-118 16,-1-6-316-16,13 2 137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cm"/>
          <inkml:channel name="T" type="integer" max="2.14748E9" units="dev"/>
        </inkml:traceFormat>
        <inkml:channelProperties>
          <inkml:channelProperty channel="X" name="resolution" value="1612.54919" units="1/cm"/>
          <inkml:channelProperty channel="Y" name="resolution" value="2580.07886" units="1/cm"/>
          <inkml:channelProperty channel="F" name="resolution" value="10E-6" units="1/cm"/>
          <inkml:channelProperty channel="T" name="resolution" value="1" units="1/dev"/>
        </inkml:channelProperties>
      </inkml:inkSource>
      <inkml:timestamp xml:id="ts0" timeString="2022-05-24T15:23:16.644"/>
    </inkml:context>
    <inkml:brush xml:id="br0">
      <inkml:brushProperty name="width" value="0.05292" units="cm"/>
      <inkml:brushProperty name="height" value="0.05292" units="cm"/>
      <inkml:brushProperty name="color" value="#7030A0"/>
    </inkml:brush>
  </inkml:definitions>
  <inkml:trace contextRef="#ctx0" brushRef="#br0">9313 7102 6 0,'-18'-11'79'0,"7"2"17"16,-7-3 10-16,1 5-6 0,5-1-15 15,-5-2-4-15,-12 1-8 16,11 1-15-16,-11-4-11 0,12 5-7 16,-12-4-2-16,0 5-11 15,-6-2 0-15,6 1-7 0,-6 1-2 16,-6 0 0-16,-5-2-7 16,-1 1 1-16,1-1-5 0,-1 4 1 15,-11 1-5-15,-6-2 2 16,0 2-3-16,-5 3-2 0,-7-3 9 15,-5 3-6-15,-6 0-1 16,5 0-6-16,-5 3 7 0,-6 5-1 16,12-1 2-16,-12 5-2 15,0-1-1-15,6 1-2 0,-6 0-1 16,6 3 2-16,11 3 0 0,-5-4-2 16,5 5 1-16,1 1-3 15,-1-1 2-15,12 4-1 0,6-2 3 16,6 2 0-16,-6 1-4 15,11 3 1-15,-11-2-6 0,23 2 11 16,-5 1-1-16,-7-1-5 16,18 6 4-16,12-5 4 0,-1 8 7 15,7-1 8-15,11 0 18 0,11-1 16 16,7 2 16-16,11-4 20 16,29 1 6-16,6-1 12 0,11 1 2 15,7-7 4-15,22-4-4 16,7 2-9-16,11-3-7 0,11-7-12 15,1-1-6-15,-6-4-8 16,11 2-9-16,6-8-7 0,-17 0-10 16,-6-6-4-16,0 0-6 15,0-8-4-15,-11 2-7 0,5 0-4 16,-17-6-1-16,5-1-2 16,-11 1-1-16,0-2-7 0,-6 2 1 15,-6-5 2-15,7 7-3 16,-13-8-1-16,1 4 0 0,-12-1 0 15,11 0-4-15,-11 0 1 0,12 3 0 16,-13 1-1-16,-4-4 0 16,-13 8 0-16,12-7 0 0,-11 7 0 15,-1-5 4-15,-11 3-4 0,6-5 0 16,-7 2 1-16,-4 3 1 16,-13-8-1-16,12 5 2 15,-12-4-1-15,-5-1-2 0,-12 1-3 16,12-4 3-16,-12-1 1 0,-12-3-4 15,0 4 0-15,-5-4 5 16,11 0 1-16,-17-3-6 0,6-3 3 16,-1 6-2-16,-11 0 1 15,0 0-3-15,12 0-2 0,-12 1 2 16,11-1 1-16,-17 4-2 16,-5-1-7-16,11 3-34 0,-18 2-53 15,1 4-78-15,-13 2-100 0,7 12-71 16,-18-10-335-16,7 8 13 15</inkml:trace>
  <inkml:trace contextRef="#ctx0" brushRef="#br0" timeOffset="1932.65">14297 7168 21 0,'-17'0'24'15,"-12"-3"-6"-15,0 3 4 0,0-4-2 16,-18 4-2-16,1 0-4 15,-1 0 0-15,1 4 3 0,-12-1-10 16,5 0 13-16,-5 2-7 16,0 7 0-16,12 3 2 0,-7 0 0 15,7 4 6-15,5 8 9 0,-5 1 11 16,17 3 22-16,11 4 8 16,7 5 17-16,5 6 4 15,12 5 8-15,23 1 9 0,0 4 11 16,17-2 3-16,12 1-1 0,6-1-5 15,12 0-7-15,11 2-8 16,6-10-5-16,6 1-5 0,23-6-10 16,0-5-7-16,11-6-7 15,24 1-2-15,-6-11-1 0,18-5 3 16,11-10-11-16,-6-10-6 16,-5-7-6-16,11-5-8 0,-12-7-4 15,1-12-6-15,-1-3-2 16,-17 0-8-16,-11-3-1 0,-18-5-4 15,0 0-2-15,-29 1-1 0,0-1-7 16,0 0-1-16,-18 5 2 16,-17-3 1-16,-11-2-4 0,-7 1 0 15,-22 1 0-15,-12 3-2 16,-24-5 0-16,1 5 1 0,-30-2-1 16,-11 5 3-16,-6 1-2 0,-23 7 1 15,-23-4-1-15,-1 8-5 16,-11 3 3-16,-17 1-1 0,-6 4 5 15,-1 7-3-15,-5-3-17 16,-11 10-37-16,5 2-58 16,6 6-87-16,11 2-97 0,1 4-198 15,5 1-306-15,24 2 291 0</inkml:trace>
  <inkml:trace contextRef="#ctx0" brushRef="#br0" timeOffset="8113.06">23262 1981 42 0,'11'-6'80'0,"-11"1"13"0,12 2 14 16,-6-4 9-16,5-1 6 16,-5 4 6-16,-6-4 9 0,12 2-1 15,-12 0 1-15,11-2-2 16,-5 1-19-16,-6-1-13 0,0-4-8 16,0 6-15-16,0-7-13 0,0 5-10 15,0-4-4-15,-6-1-11 16,-5 4-7-16,-1-6-10 15,-5-2 0-15,-12 6-7 0,5-5 0 16,-16 4-4-16,11-3-1 0,-18 3-3 16,1-2 1-16,-1 1-6 15,-11 2-2-15,-6-2-2 0,6 4 5 16,-6 0-6-16,0-1 5 16,-11 7-1-16,17-3 2 0,-18 6-5 15,12 0 2-15,0 0-1 16,-5 0 2-16,-1 6-6 0,0-3 0 15,6 2 6-15,-11 3-6 0,11-1 2 16,0 1-2-16,-6 5 1 16,-5-2 0-16,11 2-3 15,6-4 2-15,-18 5 3 0,12 1 4 16,12 0-5-16,-18 4 0 0,6-3 0 16,6 8-1-16,6-6 1 15,-6 6-5-15,0 3 8 0,11-5-1 16,-11 7-4-16,12 0 2 15,-1-1 2-15,1 4-1 0,-1 1 0 16,1 0-2-16,-1-3 0 16,13 6 2-16,-7-1 3 0,6 1 0 15,6-3-1-15,-12 6 0 16,24 0 2-16,-12 1 4 0,11 2-4 16,1 1 4-16,5 0-1 0,12-1 4 15,0 4 3-15,12 1 10 16,5 0 11-16,12-1 18 0,6-3 14 15,6 2 14-15,5-5 7 16,18-1 5-16,6-2-4 0,0-4-3 16,17-2 5-16,-6 2 5 15,18-7-5-15,0 1-12 0,5-7-16 16,1 1-4-16,5-8-11 16,-5-1-8-16,5 3-4 0,-5-6-9 15,5 2-6-15,-5-2 2 16,5-3-8-16,-11 2-4 0,0-4 1 15,5 5-1-15,-11-6-4 0,0-3 0 16,0 3-1-16,6 2 1 16,-18-5-2-16,12 0-3 0,-6 0 3 15,6 0-1-15,-11 0-1 0,11 0 1 16,-6 0-3-16,-6 0-1 16,6 3 1-16,6 1 0 15,-17-4-2-15,17 6 1 0,-6-4 2 16,-6-2-3-16,6 4 3 0,-5 4-1 15,-7-5-2-15,18 3 4 16,-17-3-1-16,-1-3 5 0,-11 3 8 16,6 1 6-16,-18-4-1 15,6 0 0-15,6-4-1 0,-17 1-1 16,-1 0-1-16,1-6 0 16,-7 1 0-16,-5 2-1 0,6-7 5 15,-6 2-1-15,-6-2 5 16,0-1 7-16,0-6 7 0,0-4 1 15,-6 5 15-15,0-5-5 0,-5 1-4 16,-1-4 3-16,1 1-3 16,-7-7 1-16,7 2 2 0,-7 1-3 15,-5-5-5-15,-6-3 0 16,0 2-1-16,0-1-4 0,-17-4-3 16,-1-6-6-16,1 5-7 15,-12-5 2-15,-12 1-6 0,6-1-2 16,0 0-1-16,-17-4-4 0,6 5-2 15,-1 3 2-15,1-3-2 16,-1-1 3-16,1 8-2 16,-1-3 5-16,1 3 0 0,-12 4-2 15,11-4-4-15,1 4-1 0,-1 5-1 16,-11-6 0-16,12 4 0 16,-7 7-3-16,-5 2 4 0,0-1-4 15,-6 2 0-15,6 4-2 16,-6-2-1-16,6 6 0 0,-6-2 1 15,0 10 3-15,0-8-6 16,-5 4 3-16,5 1-1 0,-12 1-1 16,12 2 1-16,-11 0 0 0,11 3-3 15,-12-1 2-15,7 4-8 16,-1 0-45-16,-6 0-38 0,7 0-67 16,-7 4-89-16,12-4-106 15,-11 9-138-15,-1-7-146 0,12 2-529 16,-11-1 285-16,11 2 287 15</inkml:trace>
  <inkml:trace contextRef="#ctx0" brushRef="#br0" timeOffset="9926.93">24923 822 31 0,'0'-3'49'16,"0"3"2"-16,0-4 0 0,0 4 0 15,0 0-4-15,0-6-3 16,0 6-5-16,0-4-6 0,-11 1 0 16,11 3-2-16,-6-5-2 15,-6 2-5-15,1 0-2 0,-7 3 2 16,-11-6 3-16,12 3 0 0,-12 3-3 16,0 0 5-16,-6 0-5 15,-6 0-4-15,-5 0-2 0,-1 3 2 16,-5 3-2-16,-6-3-4 15,23 5 6-15,-23-1-4 0,0-1 7 16,11 4 3-16,1-3 1 16,-1 5-2-16,1 0-4 0,-1 0 2 15,7 3-5-15,-7-3-3 16,12 8-2-16,-5-5-4 0,-7 0-3 16,12 5 0-16,-5-2-5 15,5 4 5-15,-12-4-2 0,18 2 4 16,-17 2-4-16,17 2-4 0,-18-1 0 15,18 4 0-15,-6-3 2 16,-5 3-1-16,5-4 11 16,6 4 2-16,0 5-1 0,0-10 1 15,5 7-3-15,1 1 0 0,0-3 2 16,0 2 0-16,5-5-1 16,1 3 6-16,-1 1-1 0,-5 1 3 15,17-6 0-15,-5 1 8 16,-7 3 2-16,7-5 4 0,11 2 3 15,-18-6-5-15,18 2 3 16,-6 1-2-16,-5-6-10 0,11 0 8 16,-12-3-6-16,6-1 2 0,-5 1-4 15,11 0-7-15,-12-5 0 16,12 5-5-16,0-4-5 0,0 0 5 16,0 4-5-16,0-5 3 15,0 1-5-15,0-1 4 0,0 1-5 16,0 2 1-16,0-4-2 15,0-3-4-15,0 2 8 0,0-2-5 16,0 7-3-16,0-8-3 16,0 2-51-16,0-1-56 0,0 2-78 15,0-5-59-15,0 0-164 0,0 0-183 16</inkml:trace>
  <inkml:trace contextRef="#ctx0" brushRef="#br0" timeOffset="10539.11">22878 1729 1 0,'0'5'51'16,"12"-1"11"-16,-6 4 11 0,5-1 1 15,-11 1-7-15,12-1 13 16,-6 5-3-16,-6 0 5 0,23 4 9 15,-23-4-1-15,6 3-2 16,11 4-3-16,-5 1 5 0,-1-1-1 16,-5-2 2-16,12 7 4 15,-7-6-4-15,7 0-10 0,-1-1-10 16,-5 2-7-16,-1-4-1 0,-5 5 6 16,6-7 6-16,-1-4 9 15,-5 5 16-15,-6-3 15 0,18-4 16 16,-18 5 17-16,11-9 24 15,-11 5 0-15,12-2-30 0,-12-3-19 16,6-3-23-16,-6 0-17 16,0 0-12-16,11-3-12 0,-11-6-12 15,6 1-6-15,-6-4-4 16,12 0-9-16,-12 3-2 0,17-5-5 16,-5-2-8-16,-1 5 1 15,-5-8-2-15,12 8-4 0,11-8 1 16,-12 2-6-16,12-2-3 0,0-1-5 15,0 2-55-15,6 1-72 16,-6-2-100-16,-11-1-120 0,11 7-135 16,-12-1-341-16,6 1-20 15,-17-6 285-15</inkml:trace>
  <inkml:trace contextRef="#ctx0" brushRef="#br0" timeOffset="15653.1">22570 5043 12 0,'0'-3'65'16,"0"3"2"-16,0-5-1 0,0 5 0 15,0-3-5-15,0-2-5 16,0 5-9-16,0-3-7 16,0 0-6-16,0 3 1 0,0 0 7 15,0 0 0-15,0 0 8 0,0 0 7 16,0 0 8-16,0 0 1 15,0 0 4-15,0 0 0 0,0-6-14 16,-11 3 0-16,11 3-12 0,0-4 2 16,-6 4-6-16,-6-5 9 15,12 5 6-15,-6-1 3 16,-5-4 0-16,11 1-9 0,-12-1-6 16,-5-2-3-16,5 4-8 0,12 0-5 15,-17-3-4-15,11 3-5 16,-17-2-2-16,17-2-5 0,-6 4 1 15,-5-2 2-15,-1 1-6 16,1 1-3-16,-6-2-1 0,5-1 1 16,-11 0-1-16,12 3 3 15,-12-1-5-15,11-4-3 0,-11 5 4 16,0 3 0-16,0-4 0 16,6 4-5-16,-18-5 3 0,12 2 3 15,0 3 1-15,-6 0-2 0,6 0 0 16,-6 0 1-16,-5 0 3 15,11 0-4-15,-6 0-3 0,-12 0 0 16,18 0 2-16,-17 3-1 16,11 2-1-16,-6-1 0 0,-5 4 3 15,11-1-6-15,-6 2 4 16,6 2 3-16,-5-4-6 0,5 5 6 16,-6-1-5-16,6 1 1 15,-5 0-1-15,5-2-1 0,6 8 4 16,0-4 16-16,-6 0 9 15,6 4-3-15,0-3 11 0,11 4 4 16,1-2-4-16,-12 1-2 16,17 1 0-16,-5 6 5 0,5-7 4 15,12 6 12-15,-17-2 17 0,17 2 12 16,0-1 9-16,0 1 5 16,0-4 11-16,11 4 7 0,-5-2 4 15,6-1 2-15,5 0-7 16,-5-1-6-16,17 0-6 0,0 2-3 15,-6-5-2-15,18 4-14 0,-6-3-8 16,11-3-5-16,-5 1-9 16,5 4-6-16,1-9-2 15,-1 5-6-15,12-5 2 0,-5-4-5 16,-7 5 6-16,12-4-4 0,0-5 3 16,-5 3-4-16,-1-3 5 15,0-3-6-15,-5 0-4 0,-1-3-6 16,1 3-5-16,-1-9 0 0,7 1-9 15,-7 4-3-15,-11-8 4 16,11 4-10-16,1-1-1 16,-7-4-1-16,-5 2-3 0,6-6-2 15,-6 1-3-15,0 2 1 16,5-7 1-16,-5 2-2 0,-6 4 4 16,12-5-3-16,-18 2 2 0,6-5-1 15,0 2 3-15,0 2-2 16,-11-8 3-16,11 7-1 0,-12-4 1 15,1 6-5-15,-7-2 2 16,7-4-1-16,-7 6 0 0,7-3-1 16,-1 2 7-16,-5 1-9 0,-12-2 1 15,17 3 4-15,-17 2-5 16,12 0-1-16,-6-3-3 16,-6 0 6-16,0 3-4 0,0 2 4 15,0-9-5-15,-6 3 1 16,-6 4 0-16,-5-3 1 0,5-3-3 15,-11 6 4-15,0-5-3 0,-6 5-1 16,-6-2 4-16,0-2-2 16,-6 8 1-16,6-5 2 0,-5 4-3 15,-7 1-2-15,1 4 0 16,-1-2 3-16,1 1-2 0,11 2-1 16,-17 2-2-16,17-1-36 0,-12 1-20 15,13 1-13-15,-19 3-18 16,18 0-21-16,-11 3-31 0,17 1-69 15,-6-4-104-15,-6 9-132 16,12-6-132-16,-6 0-442 16,6 2 170-16,0-2 281 0</inkml:trace>
  <inkml:trace contextRef="#ctx0" brushRef="#br0" timeOffset="18415.23">22158 6376 1 0,'0'0'83'0,"0"-4"14"15,11-1 9-15,-11 5 5 16,6 0 14-16,-6-4-2 0,0 4-3 16,0 0-3-16,0 0-21 15,0 0-11-15,-6-3-16 0,-5 3-10 16,-1-3-7-16,6 0-12 15,-5 3-6-15,-7 0 1 0,1 0-10 16,-12 0-6-16,11 0-1 0,-5 0-2 16,-12 0-5-16,6 0 6 15,0 0-2-15,-17 0-7 16,17 3-4-16,-18 0 10 0,12 0-11 16,-5 1 1-16,-7 5 0 0,12-6 4 15,-11 5-2-15,17-1 5 16,-6 2 7-16,-6-6 9 0,12 9-10 15,-6-3 6-15,6 2 2 16,-5-3-10-16,4-1-1 0,1 5 1 16,0-3-3-16,12 0 0 15,-12 5-2-15,11-4-2 0,-11 4 2 16,18-5-2-16,-7 4 5 16,1-2-2-16,0 2 0 0,-7-7 4 15,18 2 4-15,-5 6 0 0,5-8-1 16,-6 7 7-16,1-7-1 15,5 2 2-15,-6 5-2 0,12-11 4 16,0 5-6-16,-5 2 2 16,-7-1-5-16,12-5 4 0,0 1 7 15,0-1 2-15,-12-3 6 16,12 5-1-16,0-5-5 0,0 6-5 16,0-5-8-16,0-1 0 0,0 5-2 15,0-5-7-15,0 3 6 16,0 1-9-16,0-4-1 15,0 5-1-15,0-1 0 0,0-1 0 16,0 0 2-16,12 2-3 0,-12 3-2 16,17-1 2-16,-5 5-1 15,5-3 4-15,1 5 9 0,-1 2 2 16,-5 5 0-16,17-7 1 16,-12 8 0-16,1-2 3 0,11 4 13 15,-12-4 12-15,12-1 14 16,0 4 10-16,-11-2 7 0,11-3 10 15,0-3 0-15,6 5 5 0,-6-8-5 16,0 3-5-16,17-3-13 16,-5-5-12-16,-6 5-7 15,11-3-5-15,12-6-7 0,-5 0-6 16,-1 2-4-16,-5-2-8 0,5-3-3 16,-6 0 0-16,1 0-4 15,-1 0-4-15,-5 0-1 16,-6-3-3-16,11 3-2 0,-17-8 0 15,18 5 0-15,-18-3 5 0,11-1-7 16,-5-1 2-16,-6 5 0 16,0-9 1-16,0 5-5 0,-5-5 2 15,5 0 0-15,-12 0-2 16,12 1 0-16,-17-1 0 0,17 0 3 16,-12 0-3-16,1 1 0 0,-1-5-3 15,-5 5 8-15,-1-5-4 16,7 1 3-16,-7 3-1 15,-5-8 9-15,12 5 6 0,-18 0-2 16,11-2 2-16,1 4-1 0,-6-7 3 16,-6-1 0-16,0 6-1 15,0-9 0-15,0 6-4 0,0-6-2 16,0 6-1-16,0-3-3 16,-6-2-1-16,-6 4 0 0,1-1-5 15,11 0-1-15,-18-2 1 0,12 4-2 16,-5-3-2-16,-1 1 2 15,-5 5-5-15,5-4 5 0,-5 6-2 16,11-2 1-16,-17 0 0 16,17 3 0-16,-12 0 0 0,-5 0-2 15,6 5 0-15,5-5 2 16,-5 4-1-16,-12 4-2 0,11 1-2 16,-11-5 2-16,-6 8 1 15,6-4-1-15,0 4-2 0,-6 0 2 16,-5 0-1-16,17 0-1 15,-30 4-39-15,30-4-45 0,-18 5-82 16,12-2-97-16,0-3-117 0,-6 3-118 16,6-3-400-16,12 4 32 15,-1 1 283-15</inkml:trace>
  <inkml:trace contextRef="#ctx0" brushRef="#br0" timeOffset="21636.84">22233 8407 1 0,'0'0'40'0,"0"0"14"0,0 0 10 16,0 0 6-16,0 0 5 16,0 0 8-16,0-5 1 0,0 5 6 15,0 0 4-15,0 0 3 0,0 0 5 16,0 0-3-16,0 0-17 16,0 0-14-16,0 0-7 0,0 0-8 15,-11 0-7-15,11 0 6 16,-18-3-2-16,18 0-7 0,-5 3 1 15,-19-6-2-15,18 6-3 16,-17-3 1-16,17 3-10 0,-23-4 0 16,18-2-3-16,-24 0-4 0,17 3-1 15,-11-2-6-15,0-2-2 16,0 4 9-16,0 3-1 0,-6-3 0 16,6 3-1-16,0-6 2 15,0 3-2-15,-6 3 3 0,6-5-5 16,0 5-4-16,0 0-3 15,-6 0 3-15,6 5-1 0,0-5-4 16,0 9-2-16,6-6-1 16,-6 0-1-16,0 4 2 0,0-2 4 15,11 7 0-15,-11-5 16 16,12 2 0-16,0 5 4 0,-7 0 2 16,7-4 4-16,-1 5 10 0,7 0 0 15,-7 2-4-15,18-2-5 16,-11 6-4-16,5-8 8 0,6 12-3 15,-12-6 2-15,12 4 4 16,0-4 10-16,12 2 7 0,-12 2 3 16,6 1-2-16,5-6 6 15,1 5-3-15,-6-4 6 0,17 1 1 16,-6-1-2-16,1 4-6 16,-1-2 7-16,1-6-1 0,11 3 2 15,0 2-2-15,0-1 0 0,17-2-5 16,-11-2 1-16,6 1-1 15,17-5-6-15,-12 4-5 16,7-3 2-16,5-3-1 0,6 2 1 16,-6-4 9-16,6-1 6 0,-6-6 0 15,6 2 0-15,-6-2-2 16,-12-2-5-16,12 2-5 0,-5-6-1 16,-7-1-9-16,-5-1-12 15,-6-4-2-15,11 5-6 0,-5-4-6 16,-6-3-1-16,-6 5-8 15,11-12 0-15,-16 9-8 0,16-7 1 16,-22 4-1-16,17-5-1 0,-12 1-6 16,-6-4 4-16,1-1 0 15,-1 1-1-15,-5-1 3 0,-1-3-10 16,-5 0 6-16,-6-3-1 16,0-2-3-16,0 1-1 15,-17 1 1-15,5-7 2 0,-5 7-3 16,-1 0 0-16,1-3 0 0,-6 6 0 15,-1 0 0-15,-5-3-1 16,0 6 1-16,0 1 5 0,0 4-3 16,0-6-4-16,6 10 1 0,-18-4 1 15,12 4 1-15,0 3-6 16,6 0-3-16,-18 0-21 16,12 9-32-16,-6-5-26 0,-5 5-30 15,5-1-33-15,6 4-45 0,-18 0-66 16,18 4-94-16,-6-1-103 15,-5 0-100-15,5 5-367 0,-6 1 28 16,6-6 278-16</inkml:trace>
  <inkml:trace contextRef="#ctx0" brushRef="#br0" timeOffset="35264.35">22047 1847 83 0,'0'-6'124'15,"-11"-3"9"-15,11 4-3 0,0-2-8 16,-12 1-12-16,12-5-12 16,0 8-21-16,0-2-9 0,0 2-7 15,0 3-9-15,-6 3-4 16,-5 2-10-16,11 9 4 0,0-1 2 15,0 1 1-15,-6 8 7 16,6 2 7-16,-12-1 7 0,12 2-4 16,0 7-8-16,-11-2-6 0,5 0-10 15,-6-1-3-15,12 3-4 16,-5-5-7-16,-7 6-6 0,12-11 1 16,-12 1 15-16,12 1 24 15,0-6 7-15,-6 2 1 0,6-7-15 16,0 1-13-16,0-5-4 15,0-6-6-15,6-3-3 0,-6-9-6 16,12-2-1-16,-12-5-5 16,12-4 0-16,-7-1-1 0,-5-8-6 15,12-2 0-15,-6 1-2 0,5-6-1 16,1 1 0-16,-6 0 1 16,11 1-2-16,-17 4 0 15,12 1-1-15,5 2-1 0,-17 0 0 16,12 0 0-16,-12 7 1 0,17-4 1 15,-17 6-4-15,12 1 2 16,-6 2 2-16,-6 0-5 0,0 3 0 16,11 0 3-16,1 5 0 15,-6-1-4-15,5 5 5 0,-5-1 2 16,17-1 4-16,7 1-7 16,-13 4 1-16,12-3 7 0,6 3-5 15,0-5-4-15,5 4 1 16,7-5 2-16,-1 3 6 0,1-2-3 15,-1 0-2-15,12 2 1 0,-11-3 0 16,11 0-4-16,-12 3 2 16,7 3 1-16,-7-4-4 0,1 4-1 15,11-5 2-15,-12 5 0 16,12-1 2-16,0 1-2 16,6 0-2-16,-6 0 2 0,6 0-5 15,0 1 4-15,12-1-3 0,-12 5 4 16,5-5 1-16,-5 4-2 15,0-4 1-15,0 3 1 0,-17-3 0 16,11 0-3-16,-12 0 5 16,1 0-2-16,-18 0 2 0,11 0-3 15,-16 0 3-15,5 0-3 0,0 0 5 16,-12 0-5-16,-5 0-1 16,5 0 0-16,-17 0 1 0,18 0-3 15,-7 0 1-15,1 6 2 16,-6-6-1-16,5 3 1 0,-5 0-2 15,6 0-3-15,-12 2 2 16,11 3 1-16,-5-1-1 0,6-2 1 16,-6-2 2-16,-6 6 0 0,11-5-2 15,-11-1 4-15,0 0-2 16,0 6 2-16,0 0 1 16,0 0-4-16,0 8 1 0,-11-2-2 15,-7 4 4-15,12 9-4 0,-5-1 2 16,-7 4 4-16,7 4-5 15,-7 4 1-15,7 2 1 0,-7 5-3 16,18-5 3-16,-17 6 1 16,5-1-1-16,6 1 3 0,-5-5-1 15,-1-1 0-15,12-1 16 16,-6 0 16-16,-5-6 37 0,11-2 33 16,0-1 20-16,-6-4-17 0,6-7-13 15,-12 3-15-15,12-8-17 16,0-3-116-16,-11 0-166 0,11-5-217 15,-18-7-459-15,12 0 59 16,-5-4 288-16</inkml:trace>
  <inkml:trace contextRef="#ctx0" brushRef="#br0" timeOffset="36304.11">24325 1043 63 0,'0'-5'202'15,"6"5"12"-15,-6 0-18 0,0 0-22 16,0 0-23-16,0-3-27 15,0 0-12-15,11 3-18 0,-11-6-10 16,0 6-15-16,6 0-14 16,-6 0-7-16,12 0-12 0,5 0-1 15,1 0-5-15,5-3-9 0,6 3-3 16,-6-4-2-16,18 1-7 16,-6 3 0-16,-6-5-1 0,0 5-4 15,6 0 1-15,5 5 2 16,-22-2 9-16,11 1 8 15,-18 5 10-15,-5-3 4 0,-6 2 0 16,-6 4-3-16,-5 0-2 16,-18 3-6-16,11 2-5 0,-11-2 0 15,0 0 0-15,0-3-11 0,12 3 2 16,-12-2 4-16,11-2 8 16,7-4 2-16,-7 5-1 0,1-9-2 15,-1 5-5-15,7-2-2 16,11 0-5-16,0-2-3 0,0-4-1 15,11 3-2-15,7 2 2 0,-1-5-2 16,1 3-5-16,-7 6 4 16,18-1-7-16,-11-1 7 0,11 5 2 15,-12 5 7-15,1-4 4 16,-7 4 6-16,7 1 14 0,-18 6-4 16,0-3 4-16,-6-3-6 15,-6 2-5-15,-17 2-4 0,12-2-4 16,-12-1-4-16,0 2 0 0,-6-7-3 15,-6 1-8-15,18 3-16 16,-18-12-59-16,12 6-66 0,0-4-66 16,12-1-73-16,-1-7-37 15,7 0-110-15,11-7-168 0,0-5 14 16</inkml:trace>
  <inkml:trace contextRef="#ctx0" brushRef="#br0" timeOffset="36709.51">24883 1190 58 0,'0'-7'73'16,"11"2"2"-16,-11 2-5 0,-11 6-1 16,11 2-3-16,-6 2-3 15,-17 5 0-15,5 5-4 0,1 1 0 16,5 2 8-16,-5 2-1 0,-1 2 0 15,7 3-1-15,-7-4-4 0,18 4 7 16,-6-3-5-16,6-4 4 16,0 2-1-16,0-2-20 15,6-4 0-15,-6-5-8 0,18 2-6 16,11-7 0-16,-12-1-11 0,12-10-2 16,0-1-3-16,-11-7-5 15,11 2-2-15,-12-10 5 0,6-1-8 16,-17-2 2-16,12-5 13 15,-18 0-10-15,-18-2 7 0,12-1-7 16,-17 7-2-16,6-4 0 16,-12-1-5-16,11 6 1 0,-11 4-5 15,0 2 3-15,6 6-32 16,0 2-50-16,5 1-62 0,12 9-51 16,6 0-33-16,0 0-205 0,6 9-100 15</inkml:trace>
  <inkml:trace contextRef="#ctx0" brushRef="#br0" timeOffset="38263.36">25231 1159 1 0,'18'7'84'16,"-1"5"9"-16,-5 0 2 0,5 0 3 16,1 5 2-16,-7 1-1 15,-11 2-7-15,12-1-9 0,-12-1-17 16,0 6 0-16,-12-1-11 16,12 1 3-16,-11-3-11 0,5-3-5 15,-6 2-10-15,12-1 2 16,0-2 8-16,-6-7 20 0,-5 2-9 15,11-1-5-15,0-7-19 0,0-4 0 16,11 0-7-16,-5-9 1 16,-6-1-2-16,18-7-9 0,-7-1-6 15,7-6-2-15,-7 2-4 16,7-6 2-16,-1 4-6 0,-5 2 1 16,5-2 3-16,1 4 3 15,5 1-3-15,-6 5-3 0,-5-3 0 16,5 7 0-16,-11 1 1 0,6 4-1 15,5 2 1-15,-5 6 0 16,-6 2 6-16,5 10-8 16,1-3 6-16,-6 3-5 0,-6 5 0 15,0 1 1-15,0-3 4 0,0 1-2 16,0 1 3-16,0-1-3 16,0-2 1-16,-6-3 3 0,6 1-2 15,-12-3-1-15,12 0 1 16,0 0-1-16,0-9 3 0,0 3-3 15,0-6 0-15,0 0 1 16,12-9 2-16,-6 1-2 0,5-2-6 16,-5-8 4-16,6 3 2 0,5-5-4 15,-5 5 4-15,5-5-4 16,-17 5 0-16,18 3-1 0,-18 0 0 16,11 0 1-16,1 2 2 15,-12 5-6-15,0 2 6 0,0-1-4 16,0 1 10-16,-12 3-2 15,12 3 4-15,-11 4 1 0,11 1-1 16,-18 4 0-16,18 4 3 16,-6-5-5-16,-5 4-1 0,11 1 1 15,0 4 1-15,-12-5 4 16,12 2 5-16,0-7 3 0,0 7 3 16,0-7-3-16,0 4 0 0,12-8-3 15,-12 6 2-15,17-8-5 16,-5 2 0-16,5-6-9 0,1 0 3 15,-1 0-3-15,6-6 5 16,6 2-3-16,-11-8-3 0,-1 0-6 16,1 1 6-16,-1-5-3 15,6 4 0-15,-17-3 0 0,12 1 5 16,-7 0-5-16,1-1 1 0,-6 3-3 16,5 0-2-16,1 2 2 15,-12 2-6-15,0-4 2 0,6 3 1 16,-6 8 4-16,0-8-4 15,0 4 5-15,0 2 0 0,0-1-3 16,0 4 0-16,0 4 2 16,0-1 2-16,0 2-1 0,0 4-2 15,0-8 1-15,-6 11 3 16,6-3-6-16,0-1 3 0,0 8-1 16,-12-10 2-16,12 6 2 15,-11 0-1-15,11 5-2 0,0-6 8 16,-6 1 2-16,6-2-5 0,0 4 6 15,6-4-1-15,-6-2-7 16,11 1 9-16,1 1-6 0,-6-2-4 16,5-4 4-16,7 2-2 15,-7-1 1-15,7-5-3 0,-1 4 3 16,1-4-2-16,-1-4 0 16,-5-1 0-16,5 2-2 0,6-4-2 15,-17-1 5-15,23-2-1 16,-11-4-2-16,-1 1 1 0,6-1-2 15,-5-1 1-15,-1 3-5 0,1-3 3 16,-7 3 0-16,1 0 2 16,5 0 0-16,-11 4 0 0,6 1-5 15,-1-1 5-15,-5 5 0 16,-6 3 0-16,12 0 3 0,-7 0-3 16,-5 3 0-16,12 5 0 15,-12 5-3-15,0-7 3 0,0 11 1 16,0-2-1-16,0-3 2 15,-12 3 2-15,12-4-3 0,0 1 0 16,0 0-1-16,0 0 6 16,0-9-7-16,0 3 9 0,12-5-5 15,-12-1-1-15,0-1-2 0,12-5 2 16,-6-2-2-16,-6-2-1 16,11-7 0-16,7 7 2 0,-7-7-3 15,-5 5 1-15,6 1-2 16,-12-1 4-16,17 0-2 0,-17 8 1 15,12-4-4-15,-7 5 4 16,-5 3 0-16,12 3 2 0,6 3 0 16,-7-4 5-16,1 2 0 15,5 4 17-15,1 4 9 0,-1-5 3 16,12 1 0-16,0 1-4 16,0-1-5-16,6-5-3 0,6 1-1 15,-6-4-5-15,-1 0-3 0,7 0-24 16,-6-7-65-16,-6 2-73 15,12-1-98-15,-12-3-82 0,-12-3-379 16,1 0 152-16</inkml:trace>
  <inkml:trace contextRef="#ctx0" brushRef="#br0" timeOffset="38448.83">26120 996 28 0,'-29'-12'111'0,"0"5"-33"0,12-1-60 16,-1 4-65-16</inkml:trace>
  <inkml:trace contextRef="#ctx0" brushRef="#br0" timeOffset="44504.11">22437 5152 14 0,'0'0'18'0,"-6"0"-3"16,6 0 1-16,-12 0-6 15,12 0 0-15,0 0-2 0,0 0-1 16,0 0-3-16,0 0-3 16,0 0-2-16,0 0 2 0,0 0-1 15,0 0-1-15,0 3-6 0,0-3-4 16,0 0-5-16,0 0-5 15,0 0 6-15,0 0 1 0,0 0 0 16</inkml:trace>
  <inkml:trace contextRef="#ctx0" brushRef="#br0" timeOffset="45681.9">22431 5226 7 0,'0'0'11'0,"0"0"-5"16,0 0-2-16,0 0 0 0,0 3 1 15,0-3-4-15,0 0 3 16,0 0-4-16,0 0 2 0,6 0 1 16,-6 0-4-16,0 6 1 0,0-6 1 15,0 0-3-15,0 0 3 16,0 3 2-16,0-3-3 16,0 0 0-16,0 3-1 0,0-3 0 15,0 0 2-15,0 0 2 0,0 0-2 16,0 0 3-16,11 0-2 15,-11 0 5-15,0 0-2 0,0 0 8 16,0 0-9-16,12 3 7 0,-12-3 2 16,6 5 2-16,-6-5 2 15,0 4-4-15,0-4 2 16,0 0-1-16,0 0-9 0,11 0 0 16,-5 0 3-16,-6 0-3 0,0 3 4 15,0-3-5-15,12 6-4 16,-12-6 5-16,0 2-2 0,11 2-3 15,-5-4 6-15,6 3-8 16,-12 2 4-16,11-5 8 0,-5 0 0 16,-6 0 6-16,12 0 7 15,-6 0 3-15,5 0-1 0,-11 0 2 16,12 0-5-16,-6 0 4 16,5 0 8-16,-5 0 2 0,-6 0 2 15,12 0 3-15,-12 0 3 16,11 0 5-16,-5 0-6 0,6 0 8 15,-12 0 4-15,0 0 0 0,11 0 0 16,-5 0-3-16,-6 0-5 16,18 0-6-16,-18 0-5 0,11 0-5 15,1 0 5-15,-6-5-7 16,11 2 0-16,-5 3-2 0,5 0-6 16,-5 0-3-16,5 0-1 15,-5 0-1-15,-6 0-5 0,5 0-2 16,1 0 0-16,-6 0-2 15,11 0 3-15,-5 0-4 0,-12 0 2 16,17 0-4-16,-5 0-2 0,5 0 0 16,-5 0 0-16,-6 0-2 15,17 0 6-15,-17 0-6 0,11 0 2 16,-5 0-2-16,5 0 1 16,1 0-2-16,5 0 1 0,-6 0-2 15,1 0 1-15,-1 0 2 16,-5 0-1-16,5 0 0 0,1 0 0 15,-7 0 0-15,1 0 0 0,5 0 0 16,-11 0 0-16,6 3 5 16,5-3-3-16,6 0 4 15,-5 0-1-15,-1 0 12 0,1 0 6 16,-1 0 7-16,-5 0 4 0,5 5 8 16,-5-5 2-16,5 0 3 15,-5 0-2-15,-6 0-7 0,5 0-2 16,1 0-1-16,-6 0-3 0,5 0-4 15,-5 0 0-15,6 0-3 16,-1 0 3-16,-5 0 6 16,-6 0 0-16,12 0 4 0,-6 0 2 15,5 0-6-15,-11 0-2 0,12 0-7 16,-12 0-2-16,6 0-4 16,-6 0-4-16,0 0 0 0,0 0-8 15,11 0 1-15,-5 0-2 16,-6 0 3-16,0 0-3 0,0 0-5 15,0 0 3-15,12 0-2 16,-12 0-1-16,0 0-4 0,0 0-9 16,0 0-43-16,0 0-64 15,0 0-91-15,0 0-83 0,0 0-229 16,0 0-212-16</inkml:trace>
  <inkml:trace contextRef="#ctx0" brushRef="#br0" timeOffset="46911.32">24528 5118 46 0,'0'-5'68'0,"0"5"10"15,0-4 3-15,0 1 6 0,0 3-7 16,0-5-6-16,-11 5-2 16,11-4-6-16,0 2-6 0,-18-4-10 15,18 3-9-15,-17-1-6 16,5-1-4-16,6 2-1 0,-11-4 1 16,-6 2-8-16,17 2 3 15,-17-1 0-15,5 4-4 0,-11-5 1 16,6 4 9-16,0 1 4 0,-6 0 1 15,5 0 1-15,-5 1-1 16,0 4-1-16,0-5-2 0,-6 7-1 16,6-2-1-16,-11 2-6 15,5-4 2-15,6 6 5 0,0 0-1 16,0 2 1-16,5 1 5 16,-5-2-8-16,0 4-2 0,0-4 8 15,12 5-10-15,-12 1 10 0,11-1-1 16,1 4-7-16,-6-1 6 15,5 0-1-15,12 5 10 16,-5-4 1-16,-1 1 9 0,6 0 4 16,6 4-2-16,0-2 3 0,0 2 0 15,6 0 8-15,6-1 7 16,5 1 0-16,1-1-3 0,5 1-5 16,0-6 5-16,6 4-2 15,0-7 1-15,18 5-1 0,-7-2-2 16,7-4-3-16,-1-7-5 15,1 5-3-15,-1-1 2 0,1-2-8 16,-1-6 3-16,1 1-5 0,-12-1-4 16,5 2-3-16,-5-5-3 15,6 0-3-15,-6-5-3 0,5 2-7 16,-5-1-2-16,6 1-4 16,-6-9-6-16,-6 0 0 0,6 0-2 15,11-2-1-15,-17-10-1 16,0 1-2-16,12-1 2 0,-6-1 6 15,-6-8 4-15,0 1-2 16,-12 3-2-16,1-4-2 0,-1-1-3 16,-5 4-2-16,-12-2 1 0,11 0-5 15,-11 2-3-15,-11-1 3 16,-1 4-2-16,6-5-2 16,-11 5-1-16,-6 3 4 0,17 1-5 15,-17-1 3-15,-1 6 0 0,1-2-4 16,-12 5-17-16,6-1-20 15,0 10-45-15,0-8-50 0,6 7-62 16,-18-1-84-16,12 4-110 0,-6 1-126 16,-5 3-457-16,5 3 257 15</inkml:trace>
  <inkml:trace contextRef="#ctx0" brushRef="#br0" timeOffset="47959.47">23041 6655 20 0,'6'0'50'15,"11"0"16"-15,-17 0 18 0,23 0 12 16,-17 0 7-16,6 0 7 15,5 0-2-15,1 0-4 0,5 0-5 16,0 0-7-16,-11 0-6 0,17 4-6 16,0 1-17-16,0-5-2 15,6 0-9-15,0 3-8 0,5-3-7 16,-5 0-3-16,12 0-2 16,-7 0-5-16,-5 0-5 0,6 0 2 15,-6 0 12-15,-6 0 6 16,11 0 7-16,-16 0 1 0,-1 0-3 15,0 3-10-15,-11-3-7 0,17 0-7 16,-12 0-2-16,1 0-4 16,-7 0-7-16,1 0 3 15,-6 0-4-15,11 4-9 0,-5-4-20 16,-12 0-45-16,17 0-53 0,-17 0-65 16,12 0-67-16,-6-4-191 15,-6 1-199-15</inkml:trace>
  <inkml:trace contextRef="#ctx0" brushRef="#br0" timeOffset="48818.08">24563 6483 1 0,'0'-3'92'0,"0"3"14"16,-6-4-3-16,-5 2-11 15,5-4-7-15,-6 6-11 16,1-3-9-16,-7-1-7 0,12-1-13 16,-17 2-4-16,6 3-3 0,11-3-7 15,-23-1-12-15,0 4 14 16,0 0-10-16,0 0-2 0,0 0 5 15,11 4 0-15,-11-1 0 0,0 5-9 16,-6 5 8-16,6-7 3 16,0 6 4-16,0-1 5 15,12 7 24-15,-12-5 1 0,11 2 1 16,-11 3-1-16,12 1-6 0,-12-1-3 16,11-2 3-16,7 7-1 15,-7-2-2-15,1-3 2 0,5 10 5 16,12-9 8-16,-6 3 3 15,6 2 11-15,6-1 8 0,6 1 8 16,-1-2 5-16,7-2-2 16,11 4-1-16,0-9-7 0,6 6-2 15,0-7-11-15,11 2-6 0,-5-5-8 16,17 1-11-16,-6 0-3 16,6-3-8-16,-11-3-3 15,17-1-5-15,-18-2 1 0,12-3-6 16,-11-3 0-16,-1-2-4 0,12-1-5 15,-23-3-4-15,12-3-4 16,-7-8-1-16,-5 1-5 0,-6-4 2 16,-11-1-7-16,11-6-1 15,-12 0-1-15,-5-3 1 0,-1 3-5 16,-5-2-2-16,-6-3 0 16,0 8-1-16,0-4-13 0,-6 5-5 15,-5 4 4-15,-1-3-1 16,-5 1 1-16,-1 8 2 0,1 1 3 15,-12 0-9-15,0 3-24 0,0 0-22 16,0 4-38-16,5 1-39 16,-16-1-41-16,11 1-47 0,0 7-71 15,-18 0-132-15,12 0-427 16,-5 0 245-16</inkml:trace>
  <inkml:trace contextRef="#ctx0" brushRef="#br0" timeOffset="51984.98">24406 8294 4 0,'12'0'80'0,"-12"-4"17"15,0 4 9-15,0-3 6 16,0 3-7-16,0-5-3 0,0 5 2 16,0-3-3-16,0-1-9 0,0 4-12 15,-12-5-2-15,12 2-3 16,-11-2-8-16,5-1 5 0,-6 0-5 15,-5 3-5-15,5-1-6 16,-5-4-13-16,-12 1-2 0,11-1-3 16,-11 4-8-16,0 1-1 15,-6 0-3-15,6-3 5 0,-6 3 4 16,-5 3 1-16,5-5 12 16,-6 5 8-16,6 0 3 0,-5 5-7 15,5-5 1-15,0 9-7 16,-6-6-3-16,6 4 6 0,-5 8 6 15,11-3 1-15,-6 3 1 0,-6 5 5 16,18 1 0-16,0 2 2 16,-12 1 10-16,23-3 9 0,-5 4 11 15,5 6-8-15,-5-4 3 16,17 0 1-16,-6 3 2 0,6-2 8 16,6 3 4-16,-6 0 0 15,17-4 2-15,6 5 2 0,-5-7-4 16,17 3-8-16,5-1-3 0,7-3-9 15,-1-2-9-15,1-2-2 16,17 4-11-16,-6-9-7 0,0 5-6 16,-6-5-9-16,6-3-9 15,0 3-2-15,-5-2-3 0,5-2-4 16,0-4-4-16,-6 2-1 16,-5 2-3-16,11-2 2 0,-12-6-1 15,1 0-3-15,-1 2-5 16,1-5 0-16,-1-5 1 0,6 2 1 15,-17-9-6-15,0 1 3 0,6-1 2 16,-6-3-3-16,-6-6 2 16,0-1-10-16,-12-4 4 15,12-1 2-15,-11-2-2 0,5-2 2 16,-17 1 1-16,5-2-5 0,-5-4-1 16,-6 1-1-16,0 5 3 15,0-4-1-15,0 2 0 0,-6 0 1 16,-5 1 1-16,5 1-1 15,-6 3-1-15,-5-1-2 0,-6 4 0 16,-1-3 4-16,-5 5-7 16,0-2 1-16,0 4 6 0,-6 0-4 15,-5 5 1-15,-7-4-1 0,12 7 2 16,-5-3 1-16,-7 3-5 16,-11 4 4-16,12-2 1 0,-1 1-2 15,1 6-1-15,-7-2 4 16,-5-1-1-16,12 6 0 0,-1 0 0 15,-11 0-3-15,0 6 3 16,12-1-5-16,-18 2 0 0,17 8 5 16,1-1-6-16,-12-4 5 15,11 10 2-15,1-5-2 0,-1 7 2 16,1 3-2-16,-1-3 1 16,12 7-1-16,-5-2-2 0,11 3 3 15,-6 2-2-15,6-1 1 0,11-1-3 16,1 5 4-16,-6-1-1 15,23 3 0-15,0-3 3 0,0 1-3 16,0-2 0-16,23 0 3 16,-6 3 2-16,12-6-3 0,6 2 1 15,0-2 0-15,6-1-1 16,5-4 1-16,1-4 3 0,11 3-4 16,-6-6 2-16,6 1-2 15,0-3 3-15,6-1-2 0,0-7 0 16,-6 4-1-16,6-3-1 0,6-6 2 15,-18-3-4-15,18 0 5 16,-18 0-2-16,6-3 1 0,-11-6-1 16,17-3 2-16,-18 4-2 15,1-7-1-15,-1-1 1 0,6-3-2 16,-17 1 1-16,12-6-6 16,-12-4 4-16,-6 1-1 0,11 0 2 15,-5-7-1-15,-6 1-1 0,0 2 6 16,-11-2-3-16,11 1 5 15,-12 0 2-15,1 5-10 16,-7-4 6-16,7 4-3 0,-18-4-4 16,11-3 3-16,-22 2 0 0,11 1-3 15,-18 3-2-15,7-3 7 16,-7 4-2-16,1 0-2 0,-12 0 0 16,0 4 3-16,0 3 0 15,-6-4 0-15,0 11-1 0,-6-8-2 16,-5 6 5-16,-1 4-6 15,1-2 4-15,-12 5-1 0,5-4 2 16,-5 4 1-16,0 5-9 0,-6-1 0 16,0 4-5-16,-5 4-21 15,5-1-22-15,6 5-39 0,-6 4-46 16,6-4-69-16,5 8-70 16,-5 1-89-16,0 1-82 15,-6 1-84-15,18 4-329 0,-12 1 1 16,11 3 273-16</inkml:trace>
  <inkml:trace contextRef="#ctx0" brushRef="#br0" timeOffset="73319.72">28595 2003 6 0,'-12'-9'39'15,"7"2"3"-15,-7 1 0 16,0-5-10-16,-5 8-1 0,-1-4 0 16,1-1-8-16,0-1-1 0,-7 1 1 15,-5 7 6-15,12-10-4 16,-12 4 2-16,-6 1-11 15,6 1 1-15,0-4-2 0,0 2-2 16,-18-1-2-16,13 1-2 0,-7 2-2 16,-6-1 4-16,-5-3 0 15,-6 5-8-15,0 1 2 0,-6-3 0 16,6 6-4-16,-6-6 2 16,-12 6 7-16,13 0 1 0,-13 0 6 15,1 6-5-15,11-5 3 16,-12 4-5-16,1 2 0 0,11-1-5 15,-6 0 0-15,-11 2 1 0,17-5 3 16,-6 7-5-16,-6-4-2 16,13 6 1-16,-13-4 0 0,12-1-3 15,6 7 4-15,-6-5-4 16,0 5 5-16,6-1-5 0,0 1 2 16,-6 5-1-16,6-8-1 15,6 8 1-15,-6 2 4 0,0-1-8 16,11 1 4-16,-5 2-1 0,-6 7 3 15,11-8 1-15,12 5 4 16,-17-1 0-16,17 1 1 16,0 0-3-16,-5 5 1 0,11-4 4 15,0-2-3-15,-6 6 3 0,17-5 9 16,1 0 2-16,-6 0 6 16,17 1 1-16,-17-2-4 0,17 1 5 15,-6 0 8-15,12 0 2 16,0 0 0-16,12 7 4 0,-6-9-5 15,5 7-3-15,7-5-2 16,11 5-8-16,0-2 0 0,6 1 6 16,-6-4 1-16,17 5-1 15,1-6-2-15,-1 1-6 0,12 0-2 16,0-3-2-16,-5-2-3 0,5 2-5 16,6-4 0-16,5 1-3 15,-5-3 2-15,0-3-2 16,12 5-3-16,-13-4-1 0,13-5-3 15,0 5 3-15,-1-5 1 0,12 3-6 16,-5-8 7-16,5 1-4 16,-6-1 5-16,-5-3 1 0,-1 0 5 15,1-3 3-15,5 0-4 16,-11-3 0-16,-6 3-1 0,11-9 0 16,1 5-6-16,-12 1-3 0,11-2 7 15,1-1-8-15,-13-3 5 16,13 1-5-16,-12 5 0 0,11-6 2 15,-5-3-6-15,-6 6 2 16,0-7 0-16,11 5 2 0,-11 1-1 16,6-5 0-16,6 6-1 15,-24-8 4-15,12 5-3 0,6-4-1 16,-18 2-1-16,6-6-1 16,6 5 0-16,-6-3 5 0,-12-4-2 15,13-1 1-15,-13 1-5 16,0-4 4-16,-11-1-2 0,6 1-2 15,-6-4 3-15,6 3-4 0,-12-3 4 16,-6 5-2-16,6-7 2 16,0 6 0-16,0-4 0 0,-12 3 0 15,12-3 0-15,-11 5-3 16,11-4 4-16,-12 2 1 0,7 0 4 16,-7 4-1-16,0-2-6 15,-5-2 2-15,5 1-3 0,-11-1 5 16,-6 1-4-16,12-4-2 0,-12 3 6 15,0-3-2-15,0 4 1 16,-12-1-2-16,6-1 3 16,-5-4-3-16,-7 11 2 0,7-6 0 15,-7 1-2-15,-11-1 0 0,0 0 1 16,-6 2 4-16,1-2-4 16,-7 4-1-16,6-3-1 0,-11 4-2 15,-1-1 8-15,-5 5-1 0,0-1-2 16,-7 1 1-16,1 3-3 15,-6 1 3-15,1-1 1 16,-13 6-2-16,12-5-1 0,-6 4 1 16,-5 4-3-16,-7 0 3 0,7 3-3 15,-1 3-27-15,1-3-91 16,-1 7-96-16,12 1-147 0,6-1-330 16</inkml:trace>
  <inkml:trace contextRef="#ctx0" brushRef="#br0" timeOffset="75872.07">26486 5071 20 0,'-12'0'22'16,"12"0"1"-16,-17 0-3 16,11 0 4-16,-5-4-6 0,-1 4 3 15,-5 0-3-15,11 0 1 16,-17 0-6-16,5 0-3 0,1 0 3 15,-12 0-7-15,0 0 3 16,0 0 0-16,5 0 1 0,-16 4-2 16,11-1-3-16,-6 0-5 0,-6 2 7 15,6-1-6-15,-5-1 2 16,5 5-2-16,6 1 1 16,0-2 1-16,-6 1 2 0,6 4 9 15,0-2 2-15,0 2 4 0,11 0 1 16,-11 4 7-16,12-4 0 15,-1 9-4-15,-11-8-1 0,18 2-5 16,-7 3 4-16,1 0-3 0,5 2 3 16,-5-2 2-16,5-1-3 15,6 4-1-15,-5-3-4 16,11 0 0-16,0 6-2 0,0-9-1 16,0 6-2-16,0-3-2 15,11 2 12-15,-5-5 10 0,6 4 10 16,-1 2 8-16,7-3 3 0,11-3 1 15,0 5 0-15,-6 1 5 16,18-7-7-16,-6 5-5 16,5-2-5-16,-5-2-4 0,12 4-4 15,-1-7-6-15,1 3-1 0,-1-2-6 16,6-3-1-16,-5 2-2 16,-1 0-7-16,1 0 2 0,-1-4-4 15,-11 5 4-15,12-7 5 0,-1 2-8 16,0 1 5-16,7-3-3 15,-1 1-1-15,-5-2-1 16,-1 1 0-16,12-5-3 0,-11-1 4 16,-1 5-1-16,1-5-3 0,-1 0 2 15,0 0-3-15,-5 0-1 16,-6 0-4-16,11 0 1 0,-16 0 6 16,16 0-7-16,-17 0-3 15,6 0 6-15,6 0 0 0,-7 0 0 16,7 0 0-16,-6 0-2 15,11-5 2-15,-5 5-3 0,-6-1-3 16,11-5 1-16,-5 6 6 0,-6-5-4 16,11 5 0-16,-16-3 0 15,16 3 4-15,-17-4-2 0,18 1-1 16,-13 0 3-16,7-6-4 16,-6 4 3-16,-6 2 11 0,12-1 9 15,-7 2 2-15,-4-2 3 16,-1-5-2-16,0 4-4 0,5-1-2 15,-4-3-3-15,-1 5-2 0,0-4-4 16,5 2-1-16,-4-3-3 16,-1 5-1-16,5 1 1 15,-5-4-1-15,6 1-1 0,6 2-2 16,-6 1 0-16,6-5 1 0,-7 5-4 16,7-3 5-16,-6-1-3 15,-6-1-2-15,6 1 3 0,6-1-3 16,-7 4 2-16,-5-2-2 15,0-3 1-15,1 1-4 0,-1 4 6 16,-12-8-3-16,12 4 1 16,-12 2-2-16,13-7 0 0,-13 5 1 15,12 2 1-15,-12-11 2 0,12 11 4 16,-11-7 1-16,-1-2-3 16,7 3 1-16,-7-8 0 0,0 5-2 15,-5-1-2-15,-6-4-1 16,5 5 3-16,-11-8 2 0,0 5-6 15,0-3 6-15,0-1-5 16,-11 1 3-16,11 1-5 0,-18 2 3 16,7-2 1-16,5 2-6 15,-6 0 7-15,-5 3-5 0,5 2-1 16,-5-8 1-16,-1 6 1 0,7-1 1 16,-7 0 1-16,-11 4-1 15,0-3-1-15,6 7 3 0,-18-4-3 16,7-3-4-16,-7 6 4 15,6 3 1-15,-6-3-2 0,-5-3 2 16,-1 5-1-16,1 4 0 16,-1-5-1-16,1 0-1 0,-12 5 0 15,11-6 2-15,1 5 1 16,-6-1 0-16,5 4-1 0,-11 1 0 16,0-5 0-16,0 1-1 15,11 4-1-15,-17-5-1 0,18 5 0 16,0-3 6-16,-13-1-3 0,13 4 0 15,-6-3-3-15,5 3 3 16,-5 0 0-16,0 0 0 0,-6 0 3 16,11 0-2-16,1 0 1 15,-13 0-1-15,7 0-1 0,-6 0 0 16,12 0 0-16,-13 3-4 16,13-3 4-16,-12 4 0 0,11-1 1 15,-5-3-2-15,6 5-3 16,-12-5 4-16,11 4 1 0,-11 1-1 15,12-5-2-15,-1 1 0 16,-11-1 6-16,11 5-4 0,1-1-1 16,0-4 2-16,-1 3-1 0,1 3-6 15,11-6-18-15,-6 3-11 16,6 0-16-16,-5-3-19 0,16 5-10 16,-16-2-20-16,11-3-12 15,0 5-23-15,11-5-27 0,-11 3-23 16,12-3-96-16,-12 6-213 15</inkml:trace>
  <inkml:trace contextRef="#ctx0" brushRef="#br0" timeOffset="79016.38">26620 6406 38 0,'0'0'62'0,"0"0"7"15,-12 0 4-15,12 0-11 16,0 0-9-16,-12 0-5 0,12 0-6 15,-17 0-5-15,11 0-7 16,-17 0-7-16,6 0 4 0,11 0-6 16,-23 0-6-16,5 0-2 15,1 0 1-15,-6 0-5 0,0 3-2 16,0 2-2-16,0-5 2 16,12 4 0-16,-18-1 0 0,6 3 0 15,0-4-3-15,0 2 4 0,0 1 0 16,0 3-3-16,11-1 1 15,-11 1 1-15,0-1-4 0,6-1 2 16,-6 0 1-16,0 6 2 16,0-4 1-16,11 4-6 0,-11-2 14 15,0 2 4-15,12 0-1 16,-12-1-5-16,11 2 0 0,1-2-6 16,-1 3 0-16,-5-8 2 15,6 7 5-15,5-7 1 0,-5 2 2 16,-1 5 4-16,7-7 4 0,5 2 0 15,-6 4 4-15,6-5-1 16,-5 1 1-16,11 4 1 16,0-5-2-16,0 5 9 0,0-4 13 15,11 7 7-15,-5-3 7 0,-6-3 8 16,18 2 4-16,-7 2-3 16,7-4-1-16,-1 5-8 0,6-4-8 15,6 4-4-15,-5-8-6 16,5 9-8-16,0-8-5 0,6 6-10 15,5-4-3-15,-5 1 2 16,12-2-1-16,-1 4 0 0,-5-5 0 16,5 5-2-16,12-4-1 0,-5-1-2 15,5 1-3-15,0-4-2 16,-6-1 0-16,6 2-4 0,0-2 3 16,-6 3-7-16,7 0 3 15,4-6-2-15,-16 4 0 0,11-4-4 16,-11 0-2-16,-1 0 3 15,12 0-1-15,-11 0-1 0,-13 0 0 16,25 0 1-16,-19 3-2 16,7 2 3-16,-12-5-5 0,23 3 2 15,-12-3 3-15,1 6-3 16,-1-6 0-16,1 0 0 0,11 0 0 16,-12 0 0-16,6 0 0 15,-5 0 0-15,11 3 3 0,-12 0-3 16,1-3 1-16,11 5-2 0,-11-5 1 15,-1 3 1-15,0 1-3 16,1-4 3-16,-6 0 0 0,-7 0-5 16,13 0 6-16,-18 0-4 15,17 0 4-15,-5 0-2 0,-6 0 0 16,0 0 0-16,-6 0 0 16,17-4 1-16,-17 1-4 0,18 3 3 15,-18-5-2-15,17 5 1 0,-16-3 3 16,4 0-2-16,7 3 0 15,-6-6 3-15,-6 3-1 16,0-5-2-16,0 4 0 0,-12 1-2 16,18-6 0-16,-6 1 5 0,0 5-6 15,-11-3 2-15,11-4 2 16,0 2-1-16,0 5-1 0,-12-6 0 16,12 2-1-16,-11-1 1 0,11-4 2 15,-12 5 0-15,1 1-2 16,11-11-2-16,-18 11 2 0,7-8-2 15,-1 1-1-15,-5-1 2 16,0-2 1-16,5 5-1 0,-11-5 1 16,5 2 2-16,7-2-2 15,-18-1-1-15,17 6 1 0,-17-8-1 16,12 7 2-16,-12-3 2 16,0-2-5-16,0 2 0 0,0-3-2 15,-12 2 3-15,12 5-4 16,-17-6 2-16,-1 5 4 0,1-3 0 15,-12 3-2-15,12-1-1 0,-13 4 1 16,1-3-1-16,-5 0 5 16,5 0-4-16,-12 1 0 15,18-1 2-15,-18 5-1 0,6-1 2 16,-6-3-1-16,12 2-5 0,0 0 5 16,-6 3 0-16,1-3-2 15,5 2 1-15,-12-1-1 0,12-4 4 16,-6 5-1-16,6 1-1 0,0-8 0 15,-6 7 3-15,-6-1 1 16,18-4-4-16,-18 6-1 16,12 0 3-16,-5-2-3 0,-7 1 0 15,6-1-3-15,0 4 9 0,-6-4-6 16,-5 4-3-16,11 2 5 16,-6-7-2-16,-5 5-1 0,11 4 1 15,-6-3 1-15,7-2 1 16,-7 5 1-16,12-3-1 0,-6 3 1 15,-6 0-1-15,18 0-2 16,-6 0 2-16,-12 0-1 0,24 0 0 16,-12 0-4-16,0 0 4 15,6 0-2-15,-6 0 4 0,0 0-4 16,0 0 2-16,-1 0 2 0,1 0-1 16,-5 0 2-16,5 0-4 15,-1 0 2-15,1 0-2 0,-5 0 3 16,5 0-1-16,-1 0-2 15,7 0 1-15,-6 0 2 0,0 0-3 16,0 0 1-16,0 0-2 16,0 0 3-16,12 0-5 0,-13 0 3 15,1 3 1-15,6-3 0 16,-6 5-2-16,12-2 2 0,-24 1 0 16,12-1 0-16,12 3 5 0,-12-4-4 15,-1 2-2-15,13 4 3 16,-12-8-1-16,12 4-4 0,-12 1 1 15,11-2 4-15,-11 4-1 16,12-2 2-16,-12-2-3 16,11 3-1-16,-11-4-1 0,0 2 4 15,12 1-2-15,-12-2 1 0,11 1-1 16,-11 1-2-16,12-2-3 16,-12 0 3-16,11 1 1 0,-11 4-37 15,12-2-33-15,-7 0-37 16,7-3-63-16,0 6-64 0,-12-2-54 15,11 1-276-15,7 5-46 16</inkml:trace>
  <inkml:trace contextRef="#ctx0" brushRef="#br0" timeOffset="99582.93">22896 9440 21 0,'0'-5'33'0,"0"2"4"15,0-1-1-15,11 4-4 0,-11-3 1 16,0 0 0-16,12 3 3 16,-12 0-1-16,6 0 1 0,-6 0-9 15,0 0-3-15,0 0 1 16,11 0 7-16,1 0 5 0,-12 3-4 16,6 0-6-16,5-3-1 15,-5 4-3-15,17 4-4 0,-5-1-10 16,-1 1 10-16,1 5-4 0,11-2 26 15,-12 4 7-15,12-3 6 16,-11 3-13-16,11 2 0 0,-12 1-5 16,12-2 0-16,-6 1-8 15,-17 1-5-15,12-3-3 0,5 4 3 16,-17 1-7-16,11 3-7 16,-5-2 1-16,-12-3 0 0,11 6 4 15,-5-5-3-15,6 1-1 16,-6 2-2-16,-6-2-2 0,11 1 1 15,1-3-2-15,-6 2 2 16,-6-5 5-16,0 4-7 0,11-4 4 16,-11-3 0-16,0 5 4 0,-11-6 1 15,11 2-2-15,-6-4-2 16,-17 0 3-16,5 0-5 0,1 2-1 16,-12-4 1-16,0 1-2 15,11 4-1-15,-11-3-6 0,0-3 1 16,12 6 2-16,-12-5 0 0,11 1-2 15,1 0-4-15,5-1 5 16,6-2-1-16,-5-2 0 16,11 1 4-16,0-4-3 0,0 0-25 15,0 0-27-15,11 0-25 0,-5-7-18 16,-6 2-27-16,12-2-20 16,-12-1-11-16,0 0-68 0,0-4-95 15</inkml:trace>
  <inkml:trace contextRef="#ctx0" brushRef="#br0" timeOffset="99819.64">23244 9882 29 0,'12'5'41'16,"-12"-2"7"-16,0 9-4 0,0 0 4 16,-12-2 6-16,12 2 7 0,-122 13 7 15</inkml:trace>
  <inkml:trace contextRef="#ctx0" brushRef="#br0" timeOffset="102928.38">23488 9735 47 0,'0'0'134'0,"0"0"-4"15,12 0-14-15,-12 0-10 0,0 0-9 16,0 0-9-16,0 0-6 16,0 0 1-16,0 0-1 0,0 0 4 15,0 0 11-15,0 0-3 16,6 0 4-16,-6 0-2 0,0 0-2 16,0 0-3-16,0 0-4 15,0 0-8-15,0 0-3 0,0 4-13 16,0-1 0-16,0-3-4 15,0 5-6-15,-6-1-3 0,6-1 0 16,-12 5-10-16,12-1 2 16,-11 2-1-16,11-1-2 0,-6 2-2 15,-6 2-8-15,-5 5-3 0,5-6-6 16,6 4 0-16,-11 1-6 16,-6-1 2-16,5 0-1 0,1 6-3 15,-1-10-6-15,-5 5 1 16,6-5 2-16,-12 3 2 0,11-1-11 15,12-4 6-15,-17 2-1 0,6 2-2 16,5-2 1-16,-5-4 1 16,-1 1-2-16,7 4-2 0,5-3 0 15,-6-8-1-15,-5 7 3 16,17 1-3-16,-12-2 1 0,6-4 0 16,-5 7-1-16,-1-7-2 15,12 4 5-15,-6-2-3 0,-5-2 0 16,11 1-1-16,-6 1 1 15,-6 2 1-15,12-4 1 0,0 2-2 16,-11-2 4-16,5 1-5 0,-6 2 9 16,12-3 5-16,-6 0 3 15,-5 0 0-15,-1 2 1 16,6-1-5-16,-5 5 1 0,5-3-5 16,6 2-4-16,-12-2 3 0,1-3 1 15,11 0-1-15,-6 4 3 16,6-2-3-16,-12-2 7 0,12-3 2 15,0 6 11-15,12-5 2 16,-6-1-2-16,-6 5-7 0,23-5-1 16,0 3-1-16,6-3-7 15,0 5-2-15,6-5 1 0,6 4 0 16,-6 1-4-16,11-5 1 16,6 3-3-16,-17 0-3 0,12-3 3 15,-12 4 16-15,-6-4 18 0,11 3 21 16,-5 2 13-16,-17-5 10 15,11 6 6-15,-12-6-7 0,6 1-12 16,-5-1-14-16,-7 5-21 16,-5-5-101-16,12 0-165 0,-7 3-227 15,1-3-361-15,-6-3-186 16,11 3 290-16</inkml:trace>
  <inkml:trace contextRef="#ctx0" brushRef="#br0" timeOffset="107997.25">23988 11371 97 0,'0'-3'175'0,"0"-3"10"16,-23 1-6-16,23 2-12 15,-18-4-8-15,1 4-3 16,-1-2-2-16,-5 1-9 0,-12-4-9 15,6 5-14-15,-6 0-17 0,-11-3-14 16,-1 3-12-16,-11-1-8 16,0-1-11-16,-6 2-14 0,0 0 10 15,-5 3 6-15,5 0 6 0,-12 3-3 16,12 0-5-16,-11 2-8 16,17 2-11-16,-6 2-5 0,0 2-10 15,6 1 0-15,0 3-4 16,-6 5-5-16,17-1-2 0,1 4-2 15,5 1-5-15,-5-2 1 16,11 5-3-16,17 1 3 0,-5 5 4 16,6-3-6-16,11 0 2 15,6 2 1-15,6-1-4 0,11-1 10 16,12-3 0-16,12 6 7 16,5-2 7-16,1-4 8 0,17-5 10 15,11 5 5-15,1-3-2 16,17-1 2-16,17 1 0 0,6-4 2 15,6-1-4-15,6-1-1 16,6 2-6-16,5-4-12 0,12 1 0 16,0-3-6-16,0-2-4 0,6 3-2 15,0-3-3-15,-6 4-4 16,18-5-6-16,-18 5 1 0,17-5-1 16,1 4 2-16,-12-3-6 15,11 5-2-15,-5-7-2 0,-6 2 0 16,11-4-6-16,-17 4 5 15,0-5-3-15,0-2 3 0,-11-5 3 16,11 3-1-16,-12-3-1 0,-11-3 3 16,6-2 0-16,-12 1-4 15,-12-2 4-15,-5-3 3 0,5-3 0 16,-23 4-3-16,6-7-2 16,-17 3-5-16,11-2 8 0,-18-2-1 15,-11-1-2-15,6-1 0 16,-6-4 2-16,-11 1 2 0,-1 1 2 15,1 0-1-15,-1-7 5 16,-17 8 13-16,0-4-3 0,-11-4 1 16,-1 3 0-16,-5-3 3 0,-12-3-6 15,-12-2-2-15,-23-2-8 16,1-3 2-16,-24-3-1 0,-18-1-2 16,-17 2-12-16,-12 3-2 15,-17-2-9-15,-5 5-6 0,-19-3 2 16,1 4-1-16,-17 4 2 15,-7 1 3-15,1-2 8 0,-13 5 1 16,13 9-3-16,-1-5 0 16,-5 8-13-16,-6 0-2 0,0 6-4 15,12-3-1-15,-7 5-5 0,-5 1 0 16,6 3 2-16,-6 3 3 16,0 1-2-16,-6 5-7 0,17-3-25 15,1 3-54-15,11 0-86 16,6-3-131-16,0 6-162 0,11-4-406 15,7 2 149-15</inkml:trace>
  <inkml:trace contextRef="#ctx0" brushRef="#br0" timeOffset="112357.98">28891 14772 120 0,'-17'0'179'0,"11"0"-3"0,-6 0-17 16,-5 0-23-16,5-2-14 16,-5 2-20-16,5-6 1 0,-5 6 9 15,-12-3 9-15,11-1 16 0,1-1 10 16,-12-1 5-16,0 3 1 16,0-3 4-16,-6 3-18 0,-6-2-17 15,-5 1-21-15,11-2-14 16,-23 1-13-16,11 1-10 0,-5-1-15 15,-6-1-2-15,0-3 9 16,-18 2 5-16,13-1 7 0,-13 1 2 16,0-5-3-16,1 0-1 15,-1 0-12-15,1 6-8 0,5-11-6 16,-5 5-6-16,-1 4-8 16,6 1-1-16,-11-5-7 0,17 9-5 15,-6-6 0-15,7 7-3 0,-13-4-3 16,24 3-1-16,-18-1-1 15,6 4 0-15,6 4 0 0,6-1-2 16,-6 3-1-16,0-4-2 16,5 7 3-16,7-6-3 0,-12 9-1 15,0 0 0-15,11-1 1 16,1 1-6-16,-12 3 8 0,11 4-2 16,1 2-3-16,-1 3 3 15,12 2 0-15,-5-2 0 0,-7 2 0 16,18 5 1-16,6 1-1 0,-6-2 15 15,0 2 10-15,0 4 2 16,11-3 8-16,1-2 6 0,5 4 6 16,1 4 2-16,11-4 9 15,11 5 7-15,1-6 13 16,5 6 10-16,1-7 10 0,17 6 18 16,17-7 13-16,-17 4 20 0,23-3 17 15,6 2 13-15,0-6 11 0,11 1 7 16,1-3-7-16,-1-3-15 15,18-2-17-15,-6 3-22 16,6-3-19-16,6-2-19 0,0 2-14 16,-1-1-11-16,7-6-10 0,5 0-16 15,7 2-3-15,-7-2-15 16,0-3 0-16,12-4-4 0,0-1-4 16,-5-4-1-16,5 3-8 15,0-6-2-15,0-6 1 0,0 3 5 16,0-4-2-16,-6-1 2 15,-12-4-7-15,1 0 0 0,5 0-2 16,-17-8-2-16,-6 5-1 16,6-9 0-16,-17 6 5 0,-1-1-1 15,-11-5-2-15,0 1 9 0,-6-4 2 16,0 0 0-16,-23 0 0 16,12 0 1-16,-18-10 3 0,0 4 1 15,-12-3 4-15,1-1 0 16,-7-7-14-16,-22 0-2 0,-7-5-4 15,-11-1 1-15,-17-6-8 16,-30-3 0-16,7-2-6 0,-30 7 3 16,-12-1 0-16,7 6-14 15,-7 2-28-15,7 6-34 0,-1 8-41 16,-5 2-64-16,0 7-106 16,-7 1-175-16,7 8-250 0,-12 3-424 15,12 3-280-15,-7 7 349 16,-5 2 287-16,12 2 282 0</inkml:trace>
  <inkml:trace contextRef="#ctx0" brushRef="#br0" timeOffset="116873.15">19172 14216 4 0,'35'0'71'0,"-6"-3"5"15,5 3-1-15,-5-4 1 16,1 4 4-16,-1 0 8 16,5 0 7-16,-5 0 10 0,12 0 6 15,-6 0 9-15,-6 0 2 0,18 0 9 16,-1 0 7-16,0 0 11 16,13 0 12-16,-7 0 11 0,18 0 14 15,-7 4 2-15,13-4 6 16,5 3-6-16,6-3-9 0,6 6-9 15,-5-6-11-15,-7 3-8 16,12 0-4-16,-6-3-11 0,-6 5-7 16,-5-2 3-16,-12-3 14 0,6 4 15 15,-7-4 9-15,-16 5-7 16,-1-5-11-16,1 0-28 16,-6 0-27-16,-7 0-58 0,-5 0-98 15,0 0-138-15,-11 0-197 0,-1 0-243 16,1 0-400-16,-7 0-71 15,-11 0 298-15,0 0 287 0</inkml:trace>
  <inkml:trace contextRef="#ctx0" brushRef="#br0" timeOffset="118114.34">17260 15648 31 0,'-40'0'120'0,"-7"0"14"16,12 0-6-16,-5 1-10 0,-7-1-2 15,12 5-11-15,-11 2-8 16,5 5-4-16,-5-4-7 0,-1 5-7 15,1-2 0-15,-1 1-3 16,12 3 4-16,-17 0 3 0,6 6 2 16,-1-3 8-16,1 5-7 15,-7-4-6-15,7 8-1 0,-1 5-3 16,-5-2-5-16,6 8-6 16,-1-5-1-16,12 8-7 0,-5-4 7 15,5 1 4-15,6 2 8 0,11-2 0 16,1 1 3-16,5 0-2 15,1-1 11-15,22 3 8 0,7-4 7 16,11-2 4-16,0 0 10 16,29-2 4-16,-6-3-3 0,18-8-5 15,11 2-5-15,-5-2-7 16,17-13-10-16,11 4-5 0,1-7-1 16,-6 2 8-16,17-8 7 15,-6-8 10-15,1 2 15 0,-7-7 14 16,6 4 12-16,-5-10 12 0,0 0 12 15,-12-4 6-15,0-4 7 16,0 0 0-16,-6-3 7 16,-6-3 8-16,-5-2 1 0,-1 1-26 15,1-5-27-15,-13-4-20 0,-4 0-23 16,-1-4-23-16,-12 0-14 16,-11 2-15-16,11-6-7 0,-16 4-13 15,-13-4 0-15,-5 6-16 16,-1-2-1-16,-11 1-5 0,-23 2 1 15,6 6-9-15,-18-5-1 16,-6 8-3-16,-23 1 3 0,6 3-3 16,-6 4-2-16,-11-1 0 0,-1 4-3 15,-17 9-5-15,12-5-2 16,-6 8-57-16,5 1-128 0,-5 4-175 16,12-2-221-16,-1 6-254 15,12 3-411-15,6 0-177 0,-6 0 354 16,18 3 295-16,-1-3 277 15</inkml:trace>
  <inkml:trace contextRef="#ctx0" brushRef="#br0" timeOffset="120199.68">11265 10651 119 0,'-12'0'138'0,"0"5"19"0,12-5 13 16,-5 3 0-16,-7-3-3 0,12 0-11 15,-6 0-18-15,-5 0-15 16,-1 0-24-16,12 0-16 0,-6 0-15 16,-6 0-7-16,7 0-11 15,-7 0-10-15,0 0-5 0,-5 0-7 16,-12 0-7-16,12 0 0 16,-18 0-4-16,6 0-4 0,-12 0 1 15,-6 5 3-15,1-2 3 0,0 4-4 16,-13 5-4-16,7-4 7 15,-6 8-4-15,0 4 2 0,11-1-1 16,-5 5 1-16,6 3 1 16,5 4 8-16,-5 3 1 0,16 5 14 15,1-3 8-15,24 11 13 16,-7-6 16-16,6 5 5 0,6 1 3 16,6 0 2-16,11 4-2 15,-5-9 8-15,23 5 2 0,-6-1 1 16,12-5 3-16,-7-5-5 15,13 3-6-15,11-7-6 0,6-5-11 16,-6 2-3-16,23-5-12 16,-5-8-7-16,-1-4-7 0,13 0-5 15,5-9-6-15,0 3-6 0,-1-12-1 16,13-1-4-16,-12-2-5 16,12-9-5-16,-7-2 2 0,1-7 0 15,-6 0-5-15,0-8-1 16,-12-4-3-16,7 0 3 0,-13-3 2 15,-11 4-4-15,0-5 6 16,-6-4 8-16,-23 5-4 0,5-2 2 16,-10 4-5-16,-13-6 0 15,-5 4-2-15,-12 3-5 0,-12 5-12 16,-5-1-2-16,-13 3-6 0,-10 1-1 16,5 5 3-16,-23-3-5 15,6 8 5-15,-18 2 0 0,-6-2 2 16,7 9 4-16,-19-6 3 15,-5 6-5-15,6-5 3 0,-6 7 0 16,-5 2 5-16,-1-1-5 0,0 1-28 16,-5 2-36-16,16 6-68 15,-5 0-93-15,0 0-97 16,18 6-124-16,-6 6-236 0,5-4-274 16,18 4 283-16</inkml:trace>
  <inkml:trace contextRef="#ctx0" brushRef="#br0" timeOffset="124604.02">12357 13211 3 0,'0'0'109'0,"0"-3"22"16,11-2 2-16,-11 5 0 0,0 0-12 16,0 0 0-16,0 0-6 15,0 0-7-15,-11 0-5 0,11 0-10 16,0 0-6-16,0 0-6 16,-6 0-8-16,-6 0-1 0,12 0-5 15,-17 0 1-15,5 0 3 16,7 0-7-16,-19 0-4 0,7 0-1 15,-12 0-10-15,-6-3-4 0,6 3-9 16,-6-4-3-16,-6 4 1 16,-5-5-2-16,-12 5 5 0,6 0 6 15,-7 0 11-15,-4 0 8 16,-13 0 2-16,0 0 8 0,1 0 3 16,-6 0-4-16,-7 5 0 15,7-5-7-15,-18 4-11 0,18-1-6 16,-6 5-8-16,6 5-1 0,-7-7-6 15,13 6 1-15,5 3-2 16,0-1-6-16,-5-1 2 0,11 4-3 16,6 2 2-16,6-3 1 15,-6 6-6-15,-1 2 3 0,13 3-1 16,11 3 3-16,-6 2 1 16,-5 4 11-16,11-3 7 0,18 8 9 15,-12-3 22-15,17 1 17 16,-5 3 7-16,5 3 9 0,24 2 8 15,-12-7 1-15,17 11 1 0,12 1 2 16,12-7 4-16,5 1 11 16,1 1 16-16,17-8 21 15,-1 0 18-15,13-1 10 0,0-5-6 16,11-3-8-16,6-7-8 0,5 1-15 16,7-4-12-16,17-5-12 15,0-3-12-15,0-5-16 0,17-4-18 16,-5 3-4-16,-6-6-17 15,5-6-10-15,-11 3-2 0,1-1-9 16,-13-2-9-16,6-8-13 16,-17 7-2-16,5-6 2 0,1 3-9 15,-12-7 0-15,-12 7-3 0,6-7 4 16,-5 2-13-16,-7-3 3 16,1-3-5-16,-18 2-4 15,6-1-3-15,-6-3 6 0,0-1-5 16,-12-3 11-16,-11 5-12 0,12-5-1 15,-18-4 1-15,0 3-3 16,-12-4-1-16,1 5-1 0,-18-3 1 16,0-2-1-16,0 1 0 15,-18 1 1-15,-11-5-7 0,0 3 1 16,-17 1-1-16,-1-4 8 16,1 4-3-16,-18 2 3 0,0-4-5 15,-12-2 5-15,-11 5-5 0,-6-1 6 16,12 3-8-16,-18-3 5 15,-11 7-1-15,5-2 3 0,-5 4-7 16,5 0 5-16,-17 3 2 16,0 4-5-16,0 3 2 0,0 6-24 15,0-3-43-15,0 4-88 16,12 2-137-16,0 3-198 0,5 3-247 16,0 5-324-16,7-1-435 0,-1 5 360 15,6 0 299-15,17 0 276 16</inkml:trace>
  <inkml:trace contextRef="#ctx0" brushRef="#br0" timeOffset="129041.55">29298 10203 143 0,'0'-6'227'0,"6"1"8"16,-6 2 0-16,11-1-16 0,-11-2-6 16,12 1-16-16,-6 1-13 0,-6-1-13 15,17 2-18-15,-17 0-17 16,12 3-19-16,-12-3-18 0,12-3-5 15,-7 6 0-15,7 0 0 16,0 0-4-16,11 0 9 0,0 6 6 16,0-3 8-16,18 3 9 15,-6 3 11-15,11 2 6 0,1 7 3 16,11-5-7-16,6 7-5 0,-6 3-16 16,6 4-12-16,5 4-16 15,-5 4-11-15,0 4-7 16,-6 3-6-16,1 2-8 0,-7 6 0 15,6-4-4-15,-23 5-3 0,11 5-6 16,-17-3-2-16,0 5-2 16,0 4-5-16,-11-3-1 0,-1-2-3 15,6 6-2-15,-5-1-6 16,-6 1 0-16,-7-6-3 0,-5 4-1 16,0-9-2-16,0 3-7 15,0-9 4-15,0 1 2 0,0-5-5 16,0-1 0-16,0-8-23 15,0-2-49-15,0 3-99 0,0-12-156 16,0 2-187-16,0-7-153 0,-5-1-308 16,-19-13-81-16,7 2 291 15</inkml:trace>
  <inkml:trace contextRef="#ctx0" brushRef="#br0" timeOffset="130061.31">29176 10364 15 0,'6'-8'164'16,"-6"4"33"-16,0-2 5 0,11-3-5 15,-11 4-2-15,0-2-3 16,0-1-1-16,0 1-15 0,0-1-19 16,0 5-17-16,0-1-20 0,0-1-11 15,12 1-15-15,-6 1-9 16,-6 3 4-16,0 0-1 0,0 0 8 16,11 0-2-16,-11 7-3 15,12 5-8-15,-12-1-2 0,6 1-2 16,6 3 0-16,-7 4-6 15,7 1 2-15,0 4-2 0,-7-4-2 16,7 1-5-16,-6 1-6 0,-6-8-7 16,11 5 3-16,-11-2 9 15,18-2 5-15,-18 0 10 16,11-1 7-16,-5-1 10 0,-6-5-6 16,0 1-17-16,0-2-9 0,0-4-14 15,0 2-7-15,0-5-8 16,0-8-10-16,0 4-1 0,0-8-4 15,0-3-5-15,0 0-10 16,0-5-9-16,0 2-3 0,12-11 3 16,-12 5-3-16,12-3 1 15,-7-3 6-15,-5 3-2 0,12-3-1 16,-12-3-1-16,12 6 0 16,-7 0-1-16,-5 4 0 0,0-4 0 15,12 7 1-15,-12 1-2 0,6-1-1 16,-6 5-1-16,0 3 4 15,11-1-5-15,-11-1 1 0,0 3-6 16,0 2-5-16,12-3 0 16,-12 11 6-16,6-5 0 0,5-2 4 15,-5 4 1-15,18 1-2 0,5 3 3 16,-6-3 0-16,6 3 3 16,12-5-2-16,-7 5 3 0,13 0-3 15,-1 0 6-15,1 0-1 16,-1 0 6-16,-5 0 2 0,-6 0 4 15,-6 0 5-15,12-4-1 16,-18 4 4-16,6-3-8 0,-12 3-30 16,12-5-75-16,-5 5-128 15,-19 0-175-15,13 0-240 0,-7 0-581 16,7 0 294-16,-1 0 294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E5D3055E-5EC3-4D4D-B801-8CABDA908EC3}" type="datetimeFigureOut">
              <a:rPr lang="en-US" smtClean="0"/>
              <a:t>6/14/22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621E6EC-AB0E-46C2-8FB8-E1F7943272C1}" type="slidenum">
              <a:rPr lang="en-US" smtClean="0"/>
              <a:t>‹#›</a:t>
            </a:fld>
            <a:endParaRPr lang="en-US"/>
          </a:p>
        </p:txBody>
      </p:sp>
    </p:spTree>
    <p:extLst>
      <p:ext uri="{BB962C8B-B14F-4D97-AF65-F5344CB8AC3E}">
        <p14:creationId xmlns:p14="http://schemas.microsoft.com/office/powerpoint/2010/main" val="1319733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12676-DABA-4C52-B4AB-E0A70573D6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925AF7-BCF1-4F2D-B5A6-92C6641D5E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8D9144-6236-4E7F-BB61-1A6848CE97A3}"/>
              </a:ext>
            </a:extLst>
          </p:cNvPr>
          <p:cNvSpPr>
            <a:spLocks noGrp="1"/>
          </p:cNvSpPr>
          <p:nvPr>
            <p:ph type="dt" sz="half" idx="10"/>
          </p:nvPr>
        </p:nvSpPr>
        <p:spPr>
          <a:xfrm>
            <a:off x="838200" y="6356350"/>
            <a:ext cx="2743200" cy="365125"/>
          </a:xfrm>
          <a:prstGeom prst="rect">
            <a:avLst/>
          </a:prstGeom>
        </p:spPr>
        <p:txBody>
          <a:bodyPr/>
          <a:lstStyle/>
          <a:p>
            <a:fld id="{B34F14A2-3261-4E61-A081-00CFAC4D25AD}" type="datetime1">
              <a:rPr lang="en-US" smtClean="0"/>
              <a:t>6/14/22</a:t>
            </a:fld>
            <a:endParaRPr lang="en-US"/>
          </a:p>
        </p:txBody>
      </p:sp>
      <p:sp>
        <p:nvSpPr>
          <p:cNvPr id="5" name="Footer Placeholder 4">
            <a:extLst>
              <a:ext uri="{FF2B5EF4-FFF2-40B4-BE49-F238E27FC236}">
                <a16:creationId xmlns:a16="http://schemas.microsoft.com/office/drawing/2014/main" id="{8B917127-88FC-4DB5-8355-D89CEF38D7F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A50FA7B-180D-462D-BFD9-99965C4D7665}"/>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1269897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4046F-CD05-4066-879C-1B5D610ED7F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F31D88-DD25-4B39-8676-D95FA8A32E7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72BB94-314F-4A2B-AA70-35B05D9F94D6}"/>
              </a:ext>
            </a:extLst>
          </p:cNvPr>
          <p:cNvSpPr>
            <a:spLocks noGrp="1"/>
          </p:cNvSpPr>
          <p:nvPr>
            <p:ph type="dt" sz="half" idx="10"/>
          </p:nvPr>
        </p:nvSpPr>
        <p:spPr>
          <a:xfrm>
            <a:off x="838200" y="6356350"/>
            <a:ext cx="2743200" cy="365125"/>
          </a:xfrm>
          <a:prstGeom prst="rect">
            <a:avLst/>
          </a:prstGeom>
        </p:spPr>
        <p:txBody>
          <a:bodyPr/>
          <a:lstStyle/>
          <a:p>
            <a:fld id="{24A92D1B-C18C-482F-AC86-B53837F3B5CD}" type="datetime1">
              <a:rPr lang="en-US" smtClean="0"/>
              <a:t>6/14/22</a:t>
            </a:fld>
            <a:endParaRPr lang="en-US"/>
          </a:p>
        </p:txBody>
      </p:sp>
      <p:sp>
        <p:nvSpPr>
          <p:cNvPr id="5" name="Footer Placeholder 4">
            <a:extLst>
              <a:ext uri="{FF2B5EF4-FFF2-40B4-BE49-F238E27FC236}">
                <a16:creationId xmlns:a16="http://schemas.microsoft.com/office/drawing/2014/main" id="{1562580B-B83D-4D09-9672-54F710ABC06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9BF3852-6738-4E93-90D3-5BA9F5328F11}"/>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2493569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4693B5-A37D-41F2-B808-C0E8ED6DC6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E553C9-4B78-4EE9-AA8E-2D48EE9D33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89388-51F2-4608-8059-480EF6D1615F}"/>
              </a:ext>
            </a:extLst>
          </p:cNvPr>
          <p:cNvSpPr>
            <a:spLocks noGrp="1"/>
          </p:cNvSpPr>
          <p:nvPr>
            <p:ph type="dt" sz="half" idx="10"/>
          </p:nvPr>
        </p:nvSpPr>
        <p:spPr>
          <a:xfrm>
            <a:off x="838200" y="6356350"/>
            <a:ext cx="2743200" cy="365125"/>
          </a:xfrm>
          <a:prstGeom prst="rect">
            <a:avLst/>
          </a:prstGeom>
        </p:spPr>
        <p:txBody>
          <a:bodyPr/>
          <a:lstStyle/>
          <a:p>
            <a:fld id="{17C864E5-7A27-4628-8BB5-2037C6421775}" type="datetime1">
              <a:rPr lang="en-US" smtClean="0"/>
              <a:t>6/14/22</a:t>
            </a:fld>
            <a:endParaRPr lang="en-US"/>
          </a:p>
        </p:txBody>
      </p:sp>
      <p:sp>
        <p:nvSpPr>
          <p:cNvPr id="5" name="Footer Placeholder 4">
            <a:extLst>
              <a:ext uri="{FF2B5EF4-FFF2-40B4-BE49-F238E27FC236}">
                <a16:creationId xmlns:a16="http://schemas.microsoft.com/office/drawing/2014/main" id="{CC5DE465-EA16-4356-ADFA-9EF31FAB103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0A4AB3E-39EC-4A5A-89C8-0FE99BC686C0}"/>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2520042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EDEEC-4A6A-4B07-BC87-398D29F883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8AAB5B-4247-4C1B-84C4-26D5F64DC1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5ABC33-7C9D-40DD-9C65-43CB46B72361}"/>
              </a:ext>
            </a:extLst>
          </p:cNvPr>
          <p:cNvSpPr>
            <a:spLocks noGrp="1"/>
          </p:cNvSpPr>
          <p:nvPr>
            <p:ph type="dt" sz="half" idx="10"/>
          </p:nvPr>
        </p:nvSpPr>
        <p:spPr>
          <a:xfrm>
            <a:off x="838200" y="6356350"/>
            <a:ext cx="2743200" cy="365125"/>
          </a:xfrm>
          <a:prstGeom prst="rect">
            <a:avLst/>
          </a:prstGeom>
        </p:spPr>
        <p:txBody>
          <a:bodyPr/>
          <a:lstStyle/>
          <a:p>
            <a:fld id="{0E0949D6-D9EC-4AC3-AE77-635719072AA2}" type="datetime1">
              <a:rPr lang="en-US" smtClean="0"/>
              <a:t>6/14/22</a:t>
            </a:fld>
            <a:endParaRPr lang="en-US"/>
          </a:p>
        </p:txBody>
      </p:sp>
      <p:sp>
        <p:nvSpPr>
          <p:cNvPr id="5" name="Footer Placeholder 4">
            <a:extLst>
              <a:ext uri="{FF2B5EF4-FFF2-40B4-BE49-F238E27FC236}">
                <a16:creationId xmlns:a16="http://schemas.microsoft.com/office/drawing/2014/main" id="{9626CFDC-3AA1-4206-B996-29AD3249DD3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A7B97A0-12B4-4424-9134-E86B9E127B63}"/>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1580251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94C7D-4EB3-4348-8A2A-E245AD9FAE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289C974-3DDE-4E36-B5CB-8C62A995AC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FAC6DF-346F-452D-BCD1-EE3E3B3192DA}"/>
              </a:ext>
            </a:extLst>
          </p:cNvPr>
          <p:cNvSpPr>
            <a:spLocks noGrp="1"/>
          </p:cNvSpPr>
          <p:nvPr>
            <p:ph type="dt" sz="half" idx="10"/>
          </p:nvPr>
        </p:nvSpPr>
        <p:spPr>
          <a:xfrm>
            <a:off x="838200" y="6356350"/>
            <a:ext cx="2743200" cy="365125"/>
          </a:xfrm>
          <a:prstGeom prst="rect">
            <a:avLst/>
          </a:prstGeom>
        </p:spPr>
        <p:txBody>
          <a:bodyPr/>
          <a:lstStyle/>
          <a:p>
            <a:fld id="{6B13BDF6-D871-4A66-8229-672C74F222A4}" type="datetime1">
              <a:rPr lang="en-US" smtClean="0"/>
              <a:t>6/14/22</a:t>
            </a:fld>
            <a:endParaRPr lang="en-US"/>
          </a:p>
        </p:txBody>
      </p:sp>
      <p:sp>
        <p:nvSpPr>
          <p:cNvPr id="5" name="Footer Placeholder 4">
            <a:extLst>
              <a:ext uri="{FF2B5EF4-FFF2-40B4-BE49-F238E27FC236}">
                <a16:creationId xmlns:a16="http://schemas.microsoft.com/office/drawing/2014/main" id="{364EB778-4A36-4590-AA2C-274C868E991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7B5C8C8-540F-413B-BDD0-3A1043AB294F}"/>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2702019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48544-5583-4A32-B1FF-D041198D5B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941E67-0471-4E0C-8E7A-77B9387E48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189584-1301-4D87-8C73-4B2DE115AD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D27E51-70F3-4E4F-B32A-771F133FF1C4}"/>
              </a:ext>
            </a:extLst>
          </p:cNvPr>
          <p:cNvSpPr>
            <a:spLocks noGrp="1"/>
          </p:cNvSpPr>
          <p:nvPr>
            <p:ph type="dt" sz="half" idx="10"/>
          </p:nvPr>
        </p:nvSpPr>
        <p:spPr>
          <a:xfrm>
            <a:off x="838200" y="6356350"/>
            <a:ext cx="2743200" cy="365125"/>
          </a:xfrm>
          <a:prstGeom prst="rect">
            <a:avLst/>
          </a:prstGeom>
        </p:spPr>
        <p:txBody>
          <a:bodyPr/>
          <a:lstStyle/>
          <a:p>
            <a:fld id="{03CAA6A9-71DB-47B6-ADDA-F89DB399BAE4}" type="datetime1">
              <a:rPr lang="en-US" smtClean="0"/>
              <a:t>6/14/22</a:t>
            </a:fld>
            <a:endParaRPr lang="en-US"/>
          </a:p>
        </p:txBody>
      </p:sp>
      <p:sp>
        <p:nvSpPr>
          <p:cNvPr id="6" name="Footer Placeholder 5">
            <a:extLst>
              <a:ext uri="{FF2B5EF4-FFF2-40B4-BE49-F238E27FC236}">
                <a16:creationId xmlns:a16="http://schemas.microsoft.com/office/drawing/2014/main" id="{BEAD84B6-8C77-4F7F-BB90-BF4A0776AA7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DCB6C3B-2091-438C-8FDC-407C40025BE9}"/>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1941991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410D0-D546-42C6-962C-B55DCC9CCE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89DB2E-A660-46F3-B7C1-69208EC6A4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C9F722-51C3-4D20-A356-193CF1BE433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D23E64-9FD9-4055-870C-66EB281C12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851E18-FDD7-4BFE-B294-7F110B73C6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D9AA5D5-3D4D-458E-B06D-70E840231E81}"/>
              </a:ext>
            </a:extLst>
          </p:cNvPr>
          <p:cNvSpPr>
            <a:spLocks noGrp="1"/>
          </p:cNvSpPr>
          <p:nvPr>
            <p:ph type="dt" sz="half" idx="10"/>
          </p:nvPr>
        </p:nvSpPr>
        <p:spPr>
          <a:xfrm>
            <a:off x="838200" y="6356350"/>
            <a:ext cx="2743200" cy="365125"/>
          </a:xfrm>
          <a:prstGeom prst="rect">
            <a:avLst/>
          </a:prstGeom>
        </p:spPr>
        <p:txBody>
          <a:bodyPr/>
          <a:lstStyle/>
          <a:p>
            <a:fld id="{22CDC4A5-7142-4376-BB70-E7EE5E081392}" type="datetime1">
              <a:rPr lang="en-US" smtClean="0"/>
              <a:t>6/14/22</a:t>
            </a:fld>
            <a:endParaRPr lang="en-US"/>
          </a:p>
        </p:txBody>
      </p:sp>
      <p:sp>
        <p:nvSpPr>
          <p:cNvPr id="8" name="Footer Placeholder 7">
            <a:extLst>
              <a:ext uri="{FF2B5EF4-FFF2-40B4-BE49-F238E27FC236}">
                <a16:creationId xmlns:a16="http://schemas.microsoft.com/office/drawing/2014/main" id="{FD316374-F867-490D-A406-22F5FD60449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4D527205-7670-4D79-8E3C-3603ADEA2149}"/>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522257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FCBE8-33E0-4CCC-801C-3D550A3C1C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DB9B54-8C51-49F7-B8F3-62E8D490ECF0}"/>
              </a:ext>
            </a:extLst>
          </p:cNvPr>
          <p:cNvSpPr>
            <a:spLocks noGrp="1"/>
          </p:cNvSpPr>
          <p:nvPr>
            <p:ph type="dt" sz="half" idx="10"/>
          </p:nvPr>
        </p:nvSpPr>
        <p:spPr>
          <a:xfrm>
            <a:off x="838200" y="6356350"/>
            <a:ext cx="2743200" cy="365125"/>
          </a:xfrm>
          <a:prstGeom prst="rect">
            <a:avLst/>
          </a:prstGeom>
        </p:spPr>
        <p:txBody>
          <a:bodyPr/>
          <a:lstStyle/>
          <a:p>
            <a:fld id="{737D22D1-14A6-4D08-8DA2-2F9CB35AD538}" type="datetime1">
              <a:rPr lang="en-US" smtClean="0"/>
              <a:t>6/14/22</a:t>
            </a:fld>
            <a:endParaRPr lang="en-US"/>
          </a:p>
        </p:txBody>
      </p:sp>
      <p:sp>
        <p:nvSpPr>
          <p:cNvPr id="4" name="Footer Placeholder 3">
            <a:extLst>
              <a:ext uri="{FF2B5EF4-FFF2-40B4-BE49-F238E27FC236}">
                <a16:creationId xmlns:a16="http://schemas.microsoft.com/office/drawing/2014/main" id="{B01DF9EB-E242-4522-A4A3-C1048B8D7E2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BF134C7F-BC70-4DC0-B01C-95FDFFBDF4B0}"/>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2555592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F04BA5-69CB-4B0B-8842-9F5FC202BC1E}"/>
              </a:ext>
            </a:extLst>
          </p:cNvPr>
          <p:cNvSpPr>
            <a:spLocks noGrp="1"/>
          </p:cNvSpPr>
          <p:nvPr>
            <p:ph type="dt" sz="half" idx="10"/>
          </p:nvPr>
        </p:nvSpPr>
        <p:spPr>
          <a:xfrm>
            <a:off x="838200" y="6356350"/>
            <a:ext cx="2743200" cy="365125"/>
          </a:xfrm>
          <a:prstGeom prst="rect">
            <a:avLst/>
          </a:prstGeom>
        </p:spPr>
        <p:txBody>
          <a:bodyPr/>
          <a:lstStyle/>
          <a:p>
            <a:fld id="{20AEAFE4-693B-4704-8896-9D4FA115B12A}" type="datetime1">
              <a:rPr lang="en-US" smtClean="0"/>
              <a:t>6/14/22</a:t>
            </a:fld>
            <a:endParaRPr lang="en-US"/>
          </a:p>
        </p:txBody>
      </p:sp>
      <p:sp>
        <p:nvSpPr>
          <p:cNvPr id="3" name="Footer Placeholder 2">
            <a:extLst>
              <a:ext uri="{FF2B5EF4-FFF2-40B4-BE49-F238E27FC236}">
                <a16:creationId xmlns:a16="http://schemas.microsoft.com/office/drawing/2014/main" id="{C6017E2C-A50D-4026-AE3A-78B46E563D0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1533C8D-F4CE-4DA9-9DE9-30330708DE64}"/>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2568324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02BCC-A53D-48C0-A507-BE2A2B3A53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5575FD-34E7-41C6-880F-8EFC70B64B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E89CFD-D230-4961-8C8C-D79FC53916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0EBDC6-0ADC-4148-A604-444C4FE67B70}"/>
              </a:ext>
            </a:extLst>
          </p:cNvPr>
          <p:cNvSpPr>
            <a:spLocks noGrp="1"/>
          </p:cNvSpPr>
          <p:nvPr>
            <p:ph type="dt" sz="half" idx="10"/>
          </p:nvPr>
        </p:nvSpPr>
        <p:spPr>
          <a:xfrm>
            <a:off x="838200" y="6356350"/>
            <a:ext cx="2743200" cy="365125"/>
          </a:xfrm>
          <a:prstGeom prst="rect">
            <a:avLst/>
          </a:prstGeom>
        </p:spPr>
        <p:txBody>
          <a:bodyPr/>
          <a:lstStyle/>
          <a:p>
            <a:fld id="{94959F30-5A4D-4CD8-B686-1C8BC8AB22F2}" type="datetime1">
              <a:rPr lang="en-US" smtClean="0"/>
              <a:t>6/14/22</a:t>
            </a:fld>
            <a:endParaRPr lang="en-US"/>
          </a:p>
        </p:txBody>
      </p:sp>
      <p:sp>
        <p:nvSpPr>
          <p:cNvPr id="6" name="Footer Placeholder 5">
            <a:extLst>
              <a:ext uri="{FF2B5EF4-FFF2-40B4-BE49-F238E27FC236}">
                <a16:creationId xmlns:a16="http://schemas.microsoft.com/office/drawing/2014/main" id="{2BEC83E2-50EE-408C-B104-CD78C9EB216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B3D460D-FECC-46A8-95F1-8FCE659C98D9}"/>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3422005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D6627-F61C-4E97-AE6D-C4CF807075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5C72C7-043D-45CF-A6CC-6EB5C4BB40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10376B4-5CAB-47CB-A3BB-8A0B7CFE0D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943F6E-5D11-47F9-A038-4988EA3FF136}"/>
              </a:ext>
            </a:extLst>
          </p:cNvPr>
          <p:cNvSpPr>
            <a:spLocks noGrp="1"/>
          </p:cNvSpPr>
          <p:nvPr>
            <p:ph type="dt" sz="half" idx="10"/>
          </p:nvPr>
        </p:nvSpPr>
        <p:spPr>
          <a:xfrm>
            <a:off x="838200" y="6356350"/>
            <a:ext cx="2743200" cy="365125"/>
          </a:xfrm>
          <a:prstGeom prst="rect">
            <a:avLst/>
          </a:prstGeom>
        </p:spPr>
        <p:txBody>
          <a:bodyPr/>
          <a:lstStyle/>
          <a:p>
            <a:fld id="{AF29BAAC-A573-4E37-962E-5662A3226028}" type="datetime1">
              <a:rPr lang="en-US" smtClean="0"/>
              <a:t>6/14/22</a:t>
            </a:fld>
            <a:endParaRPr lang="en-US"/>
          </a:p>
        </p:txBody>
      </p:sp>
      <p:sp>
        <p:nvSpPr>
          <p:cNvPr id="6" name="Footer Placeholder 5">
            <a:extLst>
              <a:ext uri="{FF2B5EF4-FFF2-40B4-BE49-F238E27FC236}">
                <a16:creationId xmlns:a16="http://schemas.microsoft.com/office/drawing/2014/main" id="{EC919248-01F2-4287-B718-27974EF9C28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6D2E763-B403-4C56-99B1-4B4FB80935A3}"/>
              </a:ext>
            </a:extLst>
          </p:cNvPr>
          <p:cNvSpPr>
            <a:spLocks noGrp="1"/>
          </p:cNvSpPr>
          <p:nvPr>
            <p:ph type="sldNum" sz="quarter" idx="12"/>
          </p:nvPr>
        </p:nvSpPr>
        <p:spPr/>
        <p:txBody>
          <a:bodyPr/>
          <a:lstStyle/>
          <a:p>
            <a:fld id="{B7C1A99A-87BA-4FED-9266-F810CD994D26}" type="slidenum">
              <a:rPr lang="en-US" smtClean="0"/>
              <a:t>‹#›</a:t>
            </a:fld>
            <a:endParaRPr lang="en-US"/>
          </a:p>
        </p:txBody>
      </p:sp>
    </p:spTree>
    <p:extLst>
      <p:ext uri="{BB962C8B-B14F-4D97-AF65-F5344CB8AC3E}">
        <p14:creationId xmlns:p14="http://schemas.microsoft.com/office/powerpoint/2010/main" val="3889728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E64481-EB9F-476E-AE6E-63892ECDDC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674E38-BAEF-4681-A052-6E5746D0DE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2FAE4CD4-14EF-4A29-B5EF-4542B0D6DB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C1A99A-87BA-4FED-9266-F810CD994D26}" type="slidenum">
              <a:rPr lang="en-US" smtClean="0"/>
              <a:t>‹#›</a:t>
            </a:fld>
            <a:endParaRPr lang="en-US"/>
          </a:p>
        </p:txBody>
      </p:sp>
      <p:sp>
        <p:nvSpPr>
          <p:cNvPr id="8" name="Rectangle 7">
            <a:extLst>
              <a:ext uri="{FF2B5EF4-FFF2-40B4-BE49-F238E27FC236}">
                <a16:creationId xmlns:a16="http://schemas.microsoft.com/office/drawing/2014/main" id="{EB83AFE4-BE00-4E44-93D3-82FE15FC381C}"/>
              </a:ext>
            </a:extLst>
          </p:cNvPr>
          <p:cNvSpPr/>
          <p:nvPr userDrawn="1"/>
        </p:nvSpPr>
        <p:spPr>
          <a:xfrm>
            <a:off x="0" y="0"/>
            <a:ext cx="282633" cy="6858000"/>
          </a:xfrm>
          <a:prstGeom prst="rect">
            <a:avLst/>
          </a:prstGeom>
          <a:gradFill flip="none" rotWithShape="1">
            <a:gsLst>
              <a:gs pos="0">
                <a:srgbClr val="009943"/>
              </a:gs>
              <a:gs pos="100000">
                <a:srgbClr val="1E4699"/>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49017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customXml" Target="../ink/ink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jamboard.google.com/d/14HYbXkKeoGdHgWVGK2vlufkgyYZ6VaquOzCiZPdCh8A/viewer" TargetMode="External"/><Relationship Id="rId2" Type="http://schemas.openxmlformats.org/officeDocument/2006/relationships/hyperlink" Target="https://bit.ly/3lyqlp8" TargetMode="External"/><Relationship Id="rId1" Type="http://schemas.openxmlformats.org/officeDocument/2006/relationships/slideLayout" Target="../slideLayouts/slideLayout6.xml"/><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3" Type="http://schemas.openxmlformats.org/officeDocument/2006/relationships/hyperlink" Target="mailto:woei.hung@und.edu" TargetMode="External"/><Relationship Id="rId2" Type="http://schemas.openxmlformats.org/officeDocument/2006/relationships/hyperlink" Target="mailto:michelle.murphy@lrsc.edu" TargetMode="External"/><Relationship Id="rId1" Type="http://schemas.openxmlformats.org/officeDocument/2006/relationships/slideLayout" Target="../slideLayouts/slideLayout3.xml"/><Relationship Id="rId5" Type="http://schemas.openxmlformats.org/officeDocument/2006/relationships/image" Target="../media/image20.jp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C9281-A610-458B-83E1-F91C4E087CFB}"/>
              </a:ext>
            </a:extLst>
          </p:cNvPr>
          <p:cNvSpPr>
            <a:spLocks noGrp="1"/>
          </p:cNvSpPr>
          <p:nvPr>
            <p:ph type="ctrTitle"/>
          </p:nvPr>
        </p:nvSpPr>
        <p:spPr>
          <a:xfrm>
            <a:off x="1165371" y="1288935"/>
            <a:ext cx="10646328" cy="1491609"/>
          </a:xfrm>
        </p:spPr>
        <p:txBody>
          <a:bodyPr>
            <a:noAutofit/>
          </a:bodyPr>
          <a:lstStyle/>
          <a:p>
            <a:pPr algn="l"/>
            <a:r>
              <a:rPr lang="en-US" sz="4800" dirty="0">
                <a:latin typeface="Franklin Gothic Demi Cond" panose="020B0706030402020204" pitchFamily="34" charset="0"/>
              </a:rPr>
              <a:t>Constructing system models to bolster threshold concept mental model accuracy</a:t>
            </a:r>
          </a:p>
        </p:txBody>
      </p:sp>
      <p:sp>
        <p:nvSpPr>
          <p:cNvPr id="3" name="Subtitle 2">
            <a:extLst>
              <a:ext uri="{FF2B5EF4-FFF2-40B4-BE49-F238E27FC236}">
                <a16:creationId xmlns:a16="http://schemas.microsoft.com/office/drawing/2014/main" id="{6A0BE22D-80FE-407D-BCD2-9B264293173B}"/>
              </a:ext>
            </a:extLst>
          </p:cNvPr>
          <p:cNvSpPr>
            <a:spLocks noGrp="1"/>
          </p:cNvSpPr>
          <p:nvPr>
            <p:ph type="subTitle" idx="1"/>
          </p:nvPr>
        </p:nvSpPr>
        <p:spPr>
          <a:xfrm>
            <a:off x="1165371" y="3085052"/>
            <a:ext cx="9144000" cy="2304875"/>
          </a:xfrm>
        </p:spPr>
        <p:txBody>
          <a:bodyPr>
            <a:normAutofit fontScale="92500" lnSpcReduction="20000"/>
          </a:bodyPr>
          <a:lstStyle/>
          <a:p>
            <a:pPr algn="l"/>
            <a:r>
              <a:rPr lang="en-US" sz="3200" b="1" dirty="0">
                <a:solidFill>
                  <a:srgbClr val="1E4699"/>
                </a:solidFill>
                <a:latin typeface="Franklin Gothic Book" panose="020B0503020102020204" pitchFamily="34" charset="0"/>
              </a:rPr>
              <a:t>Michelle Murphy, MS, PhD </a:t>
            </a:r>
          </a:p>
          <a:p>
            <a:pPr algn="l"/>
            <a:r>
              <a:rPr lang="en-US" sz="1700" b="1" dirty="0">
                <a:solidFill>
                  <a:schemeClr val="tx1">
                    <a:lumMod val="50000"/>
                    <a:lumOff val="50000"/>
                  </a:schemeClr>
                </a:solidFill>
                <a:latin typeface="Franklin Gothic Book" panose="020B0503020102020204" pitchFamily="34" charset="0"/>
              </a:rPr>
              <a:t>Associate Professor, Lake Region State College</a:t>
            </a:r>
          </a:p>
          <a:p>
            <a:pPr algn="l"/>
            <a:r>
              <a:rPr lang="en-US" sz="1600" b="1" dirty="0">
                <a:solidFill>
                  <a:schemeClr val="tx1">
                    <a:lumMod val="50000"/>
                    <a:lumOff val="50000"/>
                  </a:schemeClr>
                </a:solidFill>
                <a:latin typeface="Franklin Gothic Book" panose="020B0503020102020204" pitchFamily="34" charset="0"/>
              </a:rPr>
              <a:t>Community Faculty, UND School of Medicine and Health Sciences</a:t>
            </a:r>
          </a:p>
          <a:p>
            <a:pPr algn="l"/>
            <a:endParaRPr lang="en-US" sz="3200" b="1" dirty="0">
              <a:solidFill>
                <a:srgbClr val="1E4699"/>
              </a:solidFill>
              <a:latin typeface="Franklin Gothic Book" panose="020B0503020102020204" pitchFamily="34" charset="0"/>
            </a:endParaRPr>
          </a:p>
          <a:p>
            <a:pPr algn="l"/>
            <a:r>
              <a:rPr lang="en-US" sz="3200" b="1" dirty="0">
                <a:solidFill>
                  <a:srgbClr val="009943"/>
                </a:solidFill>
                <a:latin typeface="Franklin Gothic Book" panose="020B0503020102020204" pitchFamily="34" charset="0"/>
              </a:rPr>
              <a:t>Woei Hung, PhD</a:t>
            </a:r>
          </a:p>
          <a:p>
            <a:pPr algn="l"/>
            <a:r>
              <a:rPr lang="en-US" sz="1700" b="1" dirty="0">
                <a:solidFill>
                  <a:schemeClr val="tx1">
                    <a:lumMod val="50000"/>
                    <a:lumOff val="50000"/>
                  </a:schemeClr>
                </a:solidFill>
                <a:latin typeface="Franklin Gothic Book" panose="020B0503020102020204" pitchFamily="34" charset="0"/>
              </a:rPr>
              <a:t>Professor, University of North Dakota</a:t>
            </a:r>
          </a:p>
        </p:txBody>
      </p:sp>
      <p:pic>
        <p:nvPicPr>
          <p:cNvPr id="5" name="Graphic 4" descr="Open book with table lamp, books, pen and pencil">
            <a:extLst>
              <a:ext uri="{FF2B5EF4-FFF2-40B4-BE49-F238E27FC236}">
                <a16:creationId xmlns:a16="http://schemas.microsoft.com/office/drawing/2014/main" id="{76C8E972-1159-4CB3-80C0-EA77457190F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28705" r="6027" b="28986"/>
          <a:stretch/>
        </p:blipFill>
        <p:spPr>
          <a:xfrm>
            <a:off x="5748773" y="3917659"/>
            <a:ext cx="6297817" cy="2835477"/>
          </a:xfrm>
          <a:prstGeom prst="rect">
            <a:avLst/>
          </a:prstGeom>
        </p:spPr>
      </p:pic>
    </p:spTree>
    <p:extLst>
      <p:ext uri="{BB962C8B-B14F-4D97-AF65-F5344CB8AC3E}">
        <p14:creationId xmlns:p14="http://schemas.microsoft.com/office/powerpoint/2010/main" val="824422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FEC1B-0560-4762-B153-EE443DBE8FFE}"/>
              </a:ext>
            </a:extLst>
          </p:cNvPr>
          <p:cNvSpPr>
            <a:spLocks noGrp="1"/>
          </p:cNvSpPr>
          <p:nvPr>
            <p:ph type="title"/>
          </p:nvPr>
        </p:nvSpPr>
        <p:spPr/>
        <p:txBody>
          <a:bodyPr/>
          <a:lstStyle/>
          <a:p>
            <a:r>
              <a:rPr lang="en-US" dirty="0">
                <a:latin typeface="Franklin Gothic Demi" panose="020B0703020102020204" pitchFamily="34" charset="0"/>
              </a:rPr>
              <a:t>Graduate Physiology – Part 1</a:t>
            </a:r>
          </a:p>
        </p:txBody>
      </p:sp>
      <p:sp>
        <p:nvSpPr>
          <p:cNvPr id="3" name="Content Placeholder 2">
            <a:extLst>
              <a:ext uri="{FF2B5EF4-FFF2-40B4-BE49-F238E27FC236}">
                <a16:creationId xmlns:a16="http://schemas.microsoft.com/office/drawing/2014/main" id="{70D7FD7F-B1B0-4398-9690-6B63192FF5B9}"/>
              </a:ext>
            </a:extLst>
          </p:cNvPr>
          <p:cNvSpPr>
            <a:spLocks noGrp="1"/>
          </p:cNvSpPr>
          <p:nvPr>
            <p:ph idx="1"/>
          </p:nvPr>
        </p:nvSpPr>
        <p:spPr>
          <a:xfrm>
            <a:off x="838200" y="1783680"/>
            <a:ext cx="10981888" cy="2268203"/>
          </a:xfrm>
        </p:spPr>
        <p:txBody>
          <a:bodyPr>
            <a:normAutofit/>
          </a:bodyPr>
          <a:lstStyle/>
          <a:p>
            <a:r>
              <a:rPr lang="en-US" dirty="0"/>
              <a:t>Graduate physician assistant physiology students ranked systems modeling as the top beneficial strategy for learning physiology</a:t>
            </a:r>
          </a:p>
          <a:p>
            <a:pPr lvl="1"/>
            <a:r>
              <a:rPr lang="en-US" dirty="0"/>
              <a:t>Of fifteen ranked strategies, n = 64</a:t>
            </a:r>
          </a:p>
          <a:p>
            <a:r>
              <a:rPr lang="en-US" dirty="0"/>
              <a:t>They also ranked it in second place for benefit in retaining physiology content knowledge into clinical studies</a:t>
            </a:r>
          </a:p>
        </p:txBody>
      </p:sp>
      <p:sp>
        <p:nvSpPr>
          <p:cNvPr id="4" name="Slide Number Placeholder 3">
            <a:extLst>
              <a:ext uri="{FF2B5EF4-FFF2-40B4-BE49-F238E27FC236}">
                <a16:creationId xmlns:a16="http://schemas.microsoft.com/office/drawing/2014/main" id="{6857876F-0F24-459F-97CF-17E346D31943}"/>
              </a:ext>
            </a:extLst>
          </p:cNvPr>
          <p:cNvSpPr>
            <a:spLocks noGrp="1"/>
          </p:cNvSpPr>
          <p:nvPr>
            <p:ph type="sldNum" sz="quarter" idx="12"/>
          </p:nvPr>
        </p:nvSpPr>
        <p:spPr/>
        <p:txBody>
          <a:bodyPr/>
          <a:lstStyle/>
          <a:p>
            <a:fld id="{B7C1A99A-87BA-4FED-9266-F810CD994D26}" type="slidenum">
              <a:rPr lang="en-US" smtClean="0"/>
              <a:t>10</a:t>
            </a:fld>
            <a:endParaRPr lang="en-US"/>
          </a:p>
        </p:txBody>
      </p:sp>
      <p:graphicFrame>
        <p:nvGraphicFramePr>
          <p:cNvPr id="11" name="Table 10">
            <a:extLst>
              <a:ext uri="{FF2B5EF4-FFF2-40B4-BE49-F238E27FC236}">
                <a16:creationId xmlns:a16="http://schemas.microsoft.com/office/drawing/2014/main" id="{1B776D50-F91C-4FFE-B3E9-5D099873E70E}"/>
              </a:ext>
            </a:extLst>
          </p:cNvPr>
          <p:cNvGraphicFramePr>
            <a:graphicFrameLocks noGrp="1"/>
          </p:cNvGraphicFramePr>
          <p:nvPr>
            <p:extLst>
              <p:ext uri="{D42A27DB-BD31-4B8C-83A1-F6EECF244321}">
                <p14:modId xmlns:p14="http://schemas.microsoft.com/office/powerpoint/2010/main" val="882361866"/>
              </p:ext>
            </p:extLst>
          </p:nvPr>
        </p:nvGraphicFramePr>
        <p:xfrm>
          <a:off x="85020" y="4274701"/>
          <a:ext cx="12021959" cy="2387336"/>
        </p:xfrm>
        <a:graphic>
          <a:graphicData uri="http://schemas.openxmlformats.org/drawingml/2006/table">
            <a:tbl>
              <a:tblPr firstRow="1" firstCol="1" bandRow="1">
                <a:tableStyleId>{B301B821-A1FF-4177-AEE7-76D212191A09}</a:tableStyleId>
              </a:tblPr>
              <a:tblGrid>
                <a:gridCol w="6301267">
                  <a:extLst>
                    <a:ext uri="{9D8B030D-6E8A-4147-A177-3AD203B41FA5}">
                      <a16:colId xmlns:a16="http://schemas.microsoft.com/office/drawing/2014/main" val="3212050378"/>
                    </a:ext>
                  </a:extLst>
                </a:gridCol>
                <a:gridCol w="1066918">
                  <a:extLst>
                    <a:ext uri="{9D8B030D-6E8A-4147-A177-3AD203B41FA5}">
                      <a16:colId xmlns:a16="http://schemas.microsoft.com/office/drawing/2014/main" val="1682601653"/>
                    </a:ext>
                  </a:extLst>
                </a:gridCol>
                <a:gridCol w="1066918">
                  <a:extLst>
                    <a:ext uri="{9D8B030D-6E8A-4147-A177-3AD203B41FA5}">
                      <a16:colId xmlns:a16="http://schemas.microsoft.com/office/drawing/2014/main" val="3195220188"/>
                    </a:ext>
                  </a:extLst>
                </a:gridCol>
                <a:gridCol w="970964">
                  <a:extLst>
                    <a:ext uri="{9D8B030D-6E8A-4147-A177-3AD203B41FA5}">
                      <a16:colId xmlns:a16="http://schemas.microsoft.com/office/drawing/2014/main" val="1377872870"/>
                    </a:ext>
                  </a:extLst>
                </a:gridCol>
                <a:gridCol w="970964">
                  <a:extLst>
                    <a:ext uri="{9D8B030D-6E8A-4147-A177-3AD203B41FA5}">
                      <a16:colId xmlns:a16="http://schemas.microsoft.com/office/drawing/2014/main" val="3178526559"/>
                    </a:ext>
                  </a:extLst>
                </a:gridCol>
                <a:gridCol w="1644928">
                  <a:extLst>
                    <a:ext uri="{9D8B030D-6E8A-4147-A177-3AD203B41FA5}">
                      <a16:colId xmlns:a16="http://schemas.microsoft.com/office/drawing/2014/main" val="3505162653"/>
                    </a:ext>
                  </a:extLst>
                </a:gridCol>
              </a:tblGrid>
              <a:tr h="341048">
                <a:tc>
                  <a:txBody>
                    <a:bodyPr/>
                    <a:lstStyle/>
                    <a:p>
                      <a:pPr marL="0" marR="0">
                        <a:lnSpc>
                          <a:spcPct val="107000"/>
                        </a:lnSpc>
                        <a:spcBef>
                          <a:spcPts val="0"/>
                        </a:spcBef>
                        <a:spcAft>
                          <a:spcPts val="0"/>
                        </a:spcAft>
                      </a:pPr>
                      <a:r>
                        <a:rPr lang="en-US" sz="1200" dirty="0">
                          <a:effectLst/>
                        </a:rPr>
                        <a:t>Rank the following techniques in order from most helpful (1) to least helpful (15)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tc>
                <a:tc>
                  <a:txBody>
                    <a:bodyPr/>
                    <a:lstStyle/>
                    <a:p>
                      <a:pPr marL="0" marR="0" algn="ctr">
                        <a:lnSpc>
                          <a:spcPct val="107000"/>
                        </a:lnSpc>
                        <a:spcBef>
                          <a:spcPts val="0"/>
                        </a:spcBef>
                        <a:spcAft>
                          <a:spcPts val="0"/>
                        </a:spcAft>
                      </a:pPr>
                      <a:r>
                        <a:rPr lang="en-US" sz="1200" dirty="0">
                          <a:effectLst/>
                        </a:rPr>
                        <a:t>Didactic 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Didactic SD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Clinical 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Clinical SD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t, df = 52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extLst>
                  <a:ext uri="{0D108BD9-81ED-4DB2-BD59-A6C34878D82A}">
                    <a16:rowId xmlns:a16="http://schemas.microsoft.com/office/drawing/2014/main" val="3692600665"/>
                  </a:ext>
                </a:extLst>
              </a:tr>
              <a:tr h="341048">
                <a:tc>
                  <a:txBody>
                    <a:bodyPr/>
                    <a:lstStyle/>
                    <a:p>
                      <a:pPr marL="0" marR="0">
                        <a:lnSpc>
                          <a:spcPct val="107000"/>
                        </a:lnSpc>
                        <a:spcBef>
                          <a:spcPts val="0"/>
                        </a:spcBef>
                        <a:spcAft>
                          <a:spcPts val="0"/>
                        </a:spcAft>
                      </a:pPr>
                      <a:r>
                        <a:rPr lang="en-US" sz="1200" dirty="0">
                          <a:effectLst/>
                        </a:rPr>
                        <a:t>Constructing systems diagram drawings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tc>
                <a:tc>
                  <a:txBody>
                    <a:bodyPr/>
                    <a:lstStyle/>
                    <a:p>
                      <a:pPr marL="0" marR="0" algn="ctr">
                        <a:lnSpc>
                          <a:spcPct val="107000"/>
                        </a:lnSpc>
                        <a:spcBef>
                          <a:spcPts val="0"/>
                        </a:spcBef>
                        <a:spcAft>
                          <a:spcPts val="0"/>
                        </a:spcAft>
                      </a:pPr>
                      <a:r>
                        <a:rPr lang="en-US" sz="1200">
                          <a:effectLst/>
                        </a:rPr>
                        <a:t>4.53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3.06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4.33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2.81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0.63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extLst>
                  <a:ext uri="{0D108BD9-81ED-4DB2-BD59-A6C34878D82A}">
                    <a16:rowId xmlns:a16="http://schemas.microsoft.com/office/drawing/2014/main" val="105071847"/>
                  </a:ext>
                </a:extLst>
              </a:tr>
              <a:tr h="341048">
                <a:tc>
                  <a:txBody>
                    <a:bodyPr/>
                    <a:lstStyle/>
                    <a:p>
                      <a:pPr marL="0" marR="0">
                        <a:lnSpc>
                          <a:spcPct val="107000"/>
                        </a:lnSpc>
                        <a:spcBef>
                          <a:spcPts val="0"/>
                        </a:spcBef>
                        <a:spcAft>
                          <a:spcPts val="0"/>
                        </a:spcAft>
                      </a:pPr>
                      <a:r>
                        <a:rPr lang="en-US" sz="1200" dirty="0">
                          <a:effectLst/>
                        </a:rPr>
                        <a:t>Explaining a concept to myself in my own words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tc>
                <a:tc>
                  <a:txBody>
                    <a:bodyPr/>
                    <a:lstStyle/>
                    <a:p>
                      <a:pPr marL="0" marR="0" algn="ctr">
                        <a:lnSpc>
                          <a:spcPct val="107000"/>
                        </a:lnSpc>
                        <a:spcBef>
                          <a:spcPts val="0"/>
                        </a:spcBef>
                        <a:spcAft>
                          <a:spcPts val="0"/>
                        </a:spcAft>
                      </a:pPr>
                      <a:r>
                        <a:rPr lang="en-US" sz="1200" dirty="0">
                          <a:effectLst/>
                        </a:rPr>
                        <a:t>4.83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dirty="0">
                          <a:effectLst/>
                        </a:rPr>
                        <a:t>3.09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4.02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2.58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2.207*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extLst>
                  <a:ext uri="{0D108BD9-81ED-4DB2-BD59-A6C34878D82A}">
                    <a16:rowId xmlns:a16="http://schemas.microsoft.com/office/drawing/2014/main" val="1042604748"/>
                  </a:ext>
                </a:extLst>
              </a:tr>
              <a:tr h="341048">
                <a:tc>
                  <a:txBody>
                    <a:bodyPr/>
                    <a:lstStyle/>
                    <a:p>
                      <a:pPr marL="0" marR="0">
                        <a:lnSpc>
                          <a:spcPct val="107000"/>
                        </a:lnSpc>
                        <a:spcBef>
                          <a:spcPts val="0"/>
                        </a:spcBef>
                        <a:spcAft>
                          <a:spcPts val="0"/>
                        </a:spcAft>
                      </a:pPr>
                      <a:r>
                        <a:rPr lang="en-US" sz="1200" dirty="0">
                          <a:effectLst/>
                        </a:rPr>
                        <a:t>Working with a study group or partner to ask and answer "why" questions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tc>
                <a:tc>
                  <a:txBody>
                    <a:bodyPr/>
                    <a:lstStyle/>
                    <a:p>
                      <a:pPr marL="0" marR="0" algn="ctr">
                        <a:lnSpc>
                          <a:spcPct val="107000"/>
                        </a:lnSpc>
                        <a:spcBef>
                          <a:spcPts val="0"/>
                        </a:spcBef>
                        <a:spcAft>
                          <a:spcPts val="0"/>
                        </a:spcAft>
                      </a:pPr>
                      <a:r>
                        <a:rPr lang="en-US" sz="1200">
                          <a:effectLst/>
                        </a:rPr>
                        <a:t>5.59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dirty="0">
                          <a:effectLst/>
                        </a:rPr>
                        <a:t>3.88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dirty="0">
                          <a:effectLst/>
                        </a:rPr>
                        <a:t>4.98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3.22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1.492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extLst>
                  <a:ext uri="{0D108BD9-81ED-4DB2-BD59-A6C34878D82A}">
                    <a16:rowId xmlns:a16="http://schemas.microsoft.com/office/drawing/2014/main" val="4134436351"/>
                  </a:ext>
                </a:extLst>
              </a:tr>
              <a:tr h="341048">
                <a:tc>
                  <a:txBody>
                    <a:bodyPr/>
                    <a:lstStyle/>
                    <a:p>
                      <a:pPr marL="0" marR="0">
                        <a:lnSpc>
                          <a:spcPct val="107000"/>
                        </a:lnSpc>
                        <a:spcBef>
                          <a:spcPts val="0"/>
                        </a:spcBef>
                        <a:spcAft>
                          <a:spcPts val="0"/>
                        </a:spcAft>
                      </a:pPr>
                      <a:r>
                        <a:rPr lang="en-US" sz="1200" dirty="0">
                          <a:effectLst/>
                        </a:rPr>
                        <a:t>Pausing during study to form a mental image of the content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tc>
                <a:tc>
                  <a:txBody>
                    <a:bodyPr/>
                    <a:lstStyle/>
                    <a:p>
                      <a:pPr marL="0" marR="0" algn="ctr">
                        <a:lnSpc>
                          <a:spcPct val="107000"/>
                        </a:lnSpc>
                        <a:spcBef>
                          <a:spcPts val="0"/>
                        </a:spcBef>
                        <a:spcAft>
                          <a:spcPts val="0"/>
                        </a:spcAft>
                      </a:pPr>
                      <a:r>
                        <a:rPr lang="en-US" sz="1200">
                          <a:effectLst/>
                        </a:rPr>
                        <a:t>5.85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3.04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dirty="0">
                          <a:effectLst/>
                        </a:rPr>
                        <a:t>6.02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dirty="0">
                          <a:effectLst/>
                        </a:rPr>
                        <a:t>3.19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-0.341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extLst>
                  <a:ext uri="{0D108BD9-81ED-4DB2-BD59-A6C34878D82A}">
                    <a16:rowId xmlns:a16="http://schemas.microsoft.com/office/drawing/2014/main" val="1158677988"/>
                  </a:ext>
                </a:extLst>
              </a:tr>
              <a:tr h="341048">
                <a:tc>
                  <a:txBody>
                    <a:bodyPr/>
                    <a:lstStyle/>
                    <a:p>
                      <a:pPr marL="0" marR="0">
                        <a:lnSpc>
                          <a:spcPct val="107000"/>
                        </a:lnSpc>
                        <a:spcBef>
                          <a:spcPts val="0"/>
                        </a:spcBef>
                        <a:spcAft>
                          <a:spcPts val="0"/>
                        </a:spcAft>
                      </a:pPr>
                      <a:r>
                        <a:rPr lang="en-US" sz="1200" dirty="0">
                          <a:effectLst/>
                        </a:rPr>
                        <a:t>Listening to lecture recordings more than once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tc>
                <a:tc>
                  <a:txBody>
                    <a:bodyPr/>
                    <a:lstStyle/>
                    <a:p>
                      <a:pPr marL="0" marR="0" algn="ctr">
                        <a:lnSpc>
                          <a:spcPct val="107000"/>
                        </a:lnSpc>
                        <a:spcBef>
                          <a:spcPts val="0"/>
                        </a:spcBef>
                        <a:spcAft>
                          <a:spcPts val="0"/>
                        </a:spcAft>
                      </a:pPr>
                      <a:r>
                        <a:rPr lang="en-US" sz="1200">
                          <a:effectLst/>
                        </a:rPr>
                        <a:t>6.19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4.09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7.3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4.18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tc>
                  <a:txBody>
                    <a:bodyPr/>
                    <a:lstStyle/>
                    <a:p>
                      <a:pPr marL="0" marR="0" algn="ctr">
                        <a:lnSpc>
                          <a:spcPct val="107000"/>
                        </a:lnSpc>
                        <a:spcBef>
                          <a:spcPts val="0"/>
                        </a:spcBef>
                        <a:spcAft>
                          <a:spcPts val="0"/>
                        </a:spcAft>
                      </a:pPr>
                      <a:r>
                        <a:rPr lang="en-US" sz="1200">
                          <a:effectLst/>
                        </a:rPr>
                        <a:t>-2.491*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nchor="ctr"/>
                </a:tc>
                <a:extLst>
                  <a:ext uri="{0D108BD9-81ED-4DB2-BD59-A6C34878D82A}">
                    <a16:rowId xmlns:a16="http://schemas.microsoft.com/office/drawing/2014/main" val="161650124"/>
                  </a:ext>
                </a:extLst>
              </a:tr>
              <a:tr h="341048">
                <a:tc>
                  <a:txBody>
                    <a:bodyPr/>
                    <a:lstStyle/>
                    <a:p>
                      <a:pPr marL="0" marR="0">
                        <a:lnSpc>
                          <a:spcPct val="107000"/>
                        </a:lnSpc>
                        <a:spcBef>
                          <a:spcPts val="0"/>
                        </a:spcBef>
                        <a:spcAft>
                          <a:spcPts val="0"/>
                        </a:spcAft>
                      </a:pPr>
                      <a:r>
                        <a:rPr lang="en-US" sz="1200">
                          <a:effectLst/>
                        </a:rPr>
                        <a:t>&lt;.05 *; &lt;.01**; &lt;.001***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390" marR="61390" marT="0" marB="0"/>
                </a:tc>
                <a:tc>
                  <a:txBody>
                    <a:bodyPr/>
                    <a:lstStyle/>
                    <a:p>
                      <a:endParaRPr lang="en-US" sz="1200">
                        <a:effectLst/>
                        <a:latin typeface="Calibri" panose="020F0502020204030204" pitchFamily="34" charset="0"/>
                        <a:cs typeface="Times New Roman" panose="02020603050405020304" pitchFamily="18" charset="0"/>
                      </a:endParaRPr>
                    </a:p>
                  </a:txBody>
                  <a:tcPr marL="61390" marR="61390" marT="0" marB="0"/>
                </a:tc>
                <a:tc>
                  <a:txBody>
                    <a:bodyPr/>
                    <a:lstStyle/>
                    <a:p>
                      <a:endParaRPr lang="en-US" sz="1200">
                        <a:effectLst/>
                        <a:latin typeface="Calibri" panose="020F0502020204030204" pitchFamily="34" charset="0"/>
                        <a:cs typeface="Times New Roman" panose="02020603050405020304" pitchFamily="18" charset="0"/>
                      </a:endParaRPr>
                    </a:p>
                  </a:txBody>
                  <a:tcPr marL="61390" marR="61390" marT="0" marB="0"/>
                </a:tc>
                <a:tc>
                  <a:txBody>
                    <a:bodyPr/>
                    <a:lstStyle/>
                    <a:p>
                      <a:endParaRPr lang="en-US" sz="1200">
                        <a:effectLst/>
                        <a:latin typeface="Calibri" panose="020F0502020204030204" pitchFamily="34" charset="0"/>
                        <a:cs typeface="Times New Roman" panose="02020603050405020304" pitchFamily="18" charset="0"/>
                      </a:endParaRPr>
                    </a:p>
                  </a:txBody>
                  <a:tcPr marL="61390" marR="61390" marT="0" marB="0"/>
                </a:tc>
                <a:tc>
                  <a:txBody>
                    <a:bodyPr/>
                    <a:lstStyle/>
                    <a:p>
                      <a:endParaRPr lang="en-US" sz="1200">
                        <a:effectLst/>
                        <a:latin typeface="Calibri" panose="020F0502020204030204" pitchFamily="34" charset="0"/>
                        <a:cs typeface="Times New Roman" panose="02020603050405020304" pitchFamily="18" charset="0"/>
                      </a:endParaRPr>
                    </a:p>
                  </a:txBody>
                  <a:tcPr marL="61390" marR="61390" marT="0" marB="0"/>
                </a:tc>
                <a:tc>
                  <a:txBody>
                    <a:bodyPr/>
                    <a:lstStyle/>
                    <a:p>
                      <a:endParaRPr lang="en-US" sz="1200" dirty="0">
                        <a:effectLst/>
                        <a:latin typeface="Calibri" panose="020F0502020204030204" pitchFamily="34" charset="0"/>
                        <a:cs typeface="Times New Roman" panose="02020603050405020304" pitchFamily="18" charset="0"/>
                      </a:endParaRPr>
                    </a:p>
                  </a:txBody>
                  <a:tcPr marL="61390" marR="61390" marT="0" marB="0"/>
                </a:tc>
                <a:extLst>
                  <a:ext uri="{0D108BD9-81ED-4DB2-BD59-A6C34878D82A}">
                    <a16:rowId xmlns:a16="http://schemas.microsoft.com/office/drawing/2014/main" val="3281018504"/>
                  </a:ext>
                </a:extLst>
              </a:tr>
            </a:tbl>
          </a:graphicData>
        </a:graphic>
      </p:graphicFrame>
      <mc:AlternateContent xmlns:mc="http://schemas.openxmlformats.org/markup-compatibility/2006">
        <mc:Choice xmlns:p14="http://schemas.microsoft.com/office/powerpoint/2010/main" Requires="p14">
          <p:contentPart p14:bwMode="auto" r:id="rId2">
            <p14:nvContentPartPr>
              <p14:cNvPr id="5" name="Ink 4" descr="presenter markups">
                <a:extLst>
                  <a:ext uri="{FF2B5EF4-FFF2-40B4-BE49-F238E27FC236}">
                    <a16:creationId xmlns:a16="http://schemas.microsoft.com/office/drawing/2014/main" id="{78CA5C92-5EA7-4764-A817-8C980C0B433F}"/>
                  </a:ext>
                </a:extLst>
              </p14:cNvPr>
              <p14:cNvContentPartPr/>
              <p14:nvPr/>
            </p14:nvContentPartPr>
            <p14:xfrm>
              <a:off x="1033200" y="4557600"/>
              <a:ext cx="8353800" cy="1726920"/>
            </p14:xfrm>
          </p:contentPart>
        </mc:Choice>
        <mc:Fallback>
          <p:pic>
            <p:nvPicPr>
              <p:cNvPr id="5" name="Ink 4" descr="presenter markups">
                <a:extLst>
                  <a:ext uri="{FF2B5EF4-FFF2-40B4-BE49-F238E27FC236}">
                    <a16:creationId xmlns:a16="http://schemas.microsoft.com/office/drawing/2014/main" id="{78CA5C92-5EA7-4764-A817-8C980C0B433F}"/>
                  </a:ext>
                </a:extLst>
              </p:cNvPr>
              <p:cNvPicPr/>
              <p:nvPr/>
            </p:nvPicPr>
            <p:blipFill>
              <a:blip r:embed="rId3"/>
              <a:stretch>
                <a:fillRect/>
              </a:stretch>
            </p:blipFill>
            <p:spPr>
              <a:xfrm>
                <a:off x="1023840" y="4548240"/>
                <a:ext cx="8372520" cy="1745640"/>
              </a:xfrm>
              <a:prstGeom prst="rect">
                <a:avLst/>
              </a:prstGeom>
            </p:spPr>
          </p:pic>
        </mc:Fallback>
      </mc:AlternateContent>
    </p:spTree>
    <p:extLst>
      <p:ext uri="{BB962C8B-B14F-4D97-AF65-F5344CB8AC3E}">
        <p14:creationId xmlns:p14="http://schemas.microsoft.com/office/powerpoint/2010/main" val="1931620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FEC1B-0560-4762-B153-EE443DBE8FFE}"/>
              </a:ext>
            </a:extLst>
          </p:cNvPr>
          <p:cNvSpPr>
            <a:spLocks noGrp="1"/>
          </p:cNvSpPr>
          <p:nvPr>
            <p:ph type="title"/>
          </p:nvPr>
        </p:nvSpPr>
        <p:spPr/>
        <p:txBody>
          <a:bodyPr/>
          <a:lstStyle/>
          <a:p>
            <a:r>
              <a:rPr lang="en-US" dirty="0">
                <a:latin typeface="Franklin Gothic Demi" panose="020B0703020102020204" pitchFamily="34" charset="0"/>
              </a:rPr>
              <a:t>Graduate Physiology</a:t>
            </a:r>
          </a:p>
        </p:txBody>
      </p:sp>
      <p:sp>
        <p:nvSpPr>
          <p:cNvPr id="3" name="Content Placeholder 2">
            <a:extLst>
              <a:ext uri="{FF2B5EF4-FFF2-40B4-BE49-F238E27FC236}">
                <a16:creationId xmlns:a16="http://schemas.microsoft.com/office/drawing/2014/main" id="{70D7FD7F-B1B0-4398-9690-6B63192FF5B9}"/>
              </a:ext>
            </a:extLst>
          </p:cNvPr>
          <p:cNvSpPr>
            <a:spLocks noGrp="1"/>
          </p:cNvSpPr>
          <p:nvPr>
            <p:ph idx="1"/>
          </p:nvPr>
        </p:nvSpPr>
        <p:spPr>
          <a:xfrm>
            <a:off x="838200" y="1417739"/>
            <a:ext cx="5556603" cy="2431396"/>
          </a:xfrm>
        </p:spPr>
        <p:txBody>
          <a:bodyPr>
            <a:normAutofit fontScale="92500" lnSpcReduction="20000"/>
          </a:bodyPr>
          <a:lstStyle/>
          <a:p>
            <a:r>
              <a:rPr lang="en-US" dirty="0"/>
              <a:t>Graduate physician assistant physiology students demonstrated increasing systems understanding after peer group systems modeling</a:t>
            </a:r>
          </a:p>
          <a:p>
            <a:pPr lvl="1"/>
            <a:r>
              <a:rPr lang="en-US" dirty="0"/>
              <a:t>Increase process terms over structure terms pre-instruction</a:t>
            </a:r>
          </a:p>
          <a:p>
            <a:pPr lvl="1"/>
            <a:r>
              <a:rPr lang="en-US" dirty="0"/>
              <a:t>Increase descriptions of cell-cell communication after instruction</a:t>
            </a:r>
          </a:p>
        </p:txBody>
      </p:sp>
      <p:sp>
        <p:nvSpPr>
          <p:cNvPr id="6" name="Rectangle: Rounded Corners 5">
            <a:extLst>
              <a:ext uri="{FF2B5EF4-FFF2-40B4-BE49-F238E27FC236}">
                <a16:creationId xmlns:a16="http://schemas.microsoft.com/office/drawing/2014/main" id="{8F70919B-8ECD-4332-B95F-DFFEC8D3943F}"/>
              </a:ext>
            </a:extLst>
          </p:cNvPr>
          <p:cNvSpPr/>
          <p:nvPr/>
        </p:nvSpPr>
        <p:spPr>
          <a:xfrm>
            <a:off x="3528155" y="3735550"/>
            <a:ext cx="1946246" cy="9766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ffectLst/>
                <a:latin typeface="Times New Roman" panose="02020603050405020304" pitchFamily="18" charset="0"/>
                <a:ea typeface="Calibri" panose="020F0502020204030204" pitchFamily="34" charset="0"/>
              </a:rPr>
              <a:t>stress, damage, infection occurs, cytokines</a:t>
            </a:r>
            <a:endParaRPr lang="en-US" sz="1600" dirty="0"/>
          </a:p>
        </p:txBody>
      </p:sp>
      <p:sp>
        <p:nvSpPr>
          <p:cNvPr id="7" name="Rectangle: Rounded Corners 6">
            <a:extLst>
              <a:ext uri="{FF2B5EF4-FFF2-40B4-BE49-F238E27FC236}">
                <a16:creationId xmlns:a16="http://schemas.microsoft.com/office/drawing/2014/main" id="{8B4A1EAA-0642-466B-94CE-9FBB1E7C0FD7}"/>
              </a:ext>
            </a:extLst>
          </p:cNvPr>
          <p:cNvSpPr/>
          <p:nvPr/>
        </p:nvSpPr>
        <p:spPr>
          <a:xfrm>
            <a:off x="8114951" y="4436764"/>
            <a:ext cx="2894900" cy="17175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ffectLst/>
                <a:latin typeface="Times New Roman" panose="02020603050405020304" pitchFamily="18" charset="0"/>
                <a:ea typeface="Calibri" panose="020F0502020204030204" pitchFamily="34" charset="0"/>
              </a:rPr>
              <a:t>injury of some form occurs, signals release of histamines, cortisol, constant state of stress in body, state of homeostasis not present</a:t>
            </a:r>
            <a:endParaRPr lang="en-US" sz="1600" dirty="0"/>
          </a:p>
        </p:txBody>
      </p:sp>
      <p:sp>
        <p:nvSpPr>
          <p:cNvPr id="8" name="Rectangle: Rounded Corners 7">
            <a:extLst>
              <a:ext uri="{FF2B5EF4-FFF2-40B4-BE49-F238E27FC236}">
                <a16:creationId xmlns:a16="http://schemas.microsoft.com/office/drawing/2014/main" id="{AC067D44-B817-4C31-84C3-BAB9BFE30D75}"/>
              </a:ext>
            </a:extLst>
          </p:cNvPr>
          <p:cNvSpPr/>
          <p:nvPr/>
        </p:nvSpPr>
        <p:spPr>
          <a:xfrm>
            <a:off x="1048623" y="4790873"/>
            <a:ext cx="4455257" cy="16447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ffectLst/>
                <a:latin typeface="Times New Roman" panose="02020603050405020304" pitchFamily="18" charset="0"/>
                <a:ea typeface="Calibri" panose="020F0502020204030204" pitchFamily="34" charset="0"/>
              </a:rPr>
              <a:t>Environmental or internal stressors cause cytokines and complement cascade to vasodilate, increased vascular permeability, bring about pain, and secrete chemicals inducing higher flow of </a:t>
            </a:r>
            <a:r>
              <a:rPr lang="en-US" sz="1800" dirty="0" err="1">
                <a:effectLst/>
                <a:latin typeface="Times New Roman" panose="02020603050405020304" pitchFamily="18" charset="0"/>
                <a:ea typeface="Calibri" panose="020F0502020204030204" pitchFamily="34" charset="0"/>
              </a:rPr>
              <a:t>rbcs</a:t>
            </a:r>
            <a:r>
              <a:rPr lang="en-US" sz="1800" dirty="0">
                <a:effectLst/>
                <a:latin typeface="Times New Roman" panose="02020603050405020304" pitchFamily="18" charset="0"/>
                <a:ea typeface="Calibri" panose="020F0502020204030204" pitchFamily="34" charset="0"/>
              </a:rPr>
              <a:t> [red blood cells] and </a:t>
            </a:r>
            <a:r>
              <a:rPr lang="en-US" sz="1800" dirty="0" err="1">
                <a:effectLst/>
                <a:latin typeface="Times New Roman" panose="02020603050405020304" pitchFamily="18" charset="0"/>
                <a:ea typeface="Calibri" panose="020F0502020204030204" pitchFamily="34" charset="0"/>
              </a:rPr>
              <a:t>wbcs</a:t>
            </a:r>
            <a:r>
              <a:rPr lang="en-US" sz="1800" dirty="0">
                <a:effectLst/>
                <a:latin typeface="Times New Roman" panose="02020603050405020304" pitchFamily="18" charset="0"/>
                <a:ea typeface="Calibri" panose="020F0502020204030204" pitchFamily="34" charset="0"/>
              </a:rPr>
              <a:t> [white blood cells]</a:t>
            </a:r>
            <a:endParaRPr lang="en-US" sz="1600" dirty="0"/>
          </a:p>
        </p:txBody>
      </p:sp>
      <p:sp>
        <p:nvSpPr>
          <p:cNvPr id="10" name="Rectangle: Rounded Corners 9">
            <a:extLst>
              <a:ext uri="{FF2B5EF4-FFF2-40B4-BE49-F238E27FC236}">
                <a16:creationId xmlns:a16="http://schemas.microsoft.com/office/drawing/2014/main" id="{5691728C-AE69-417A-9CB1-FE43B4C28F5D}"/>
              </a:ext>
            </a:extLst>
          </p:cNvPr>
          <p:cNvSpPr/>
          <p:nvPr/>
        </p:nvSpPr>
        <p:spPr>
          <a:xfrm>
            <a:off x="5625809" y="3656859"/>
            <a:ext cx="2337734" cy="28360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ffectLst/>
                <a:latin typeface="Times New Roman" panose="02020603050405020304" pitchFamily="18" charset="0"/>
                <a:ea typeface="Calibri" panose="020F0502020204030204" pitchFamily="34" charset="0"/>
              </a:rPr>
              <a:t>a tissue, cell or organ is no longer in homeostasis, which is usually triggered by some type of trauma/outside source of injury, stress, chemical/ion imbalance, or infection/pathogens</a:t>
            </a:r>
            <a:endParaRPr lang="en-US" sz="1600" dirty="0"/>
          </a:p>
        </p:txBody>
      </p:sp>
      <p:sp>
        <p:nvSpPr>
          <p:cNvPr id="9" name="TextBox 8">
            <a:extLst>
              <a:ext uri="{FF2B5EF4-FFF2-40B4-BE49-F238E27FC236}">
                <a16:creationId xmlns:a16="http://schemas.microsoft.com/office/drawing/2014/main" id="{7023D037-FD6F-4806-AEE6-3C862571A6E9}"/>
              </a:ext>
            </a:extLst>
          </p:cNvPr>
          <p:cNvSpPr txBox="1"/>
          <p:nvPr/>
        </p:nvSpPr>
        <p:spPr>
          <a:xfrm>
            <a:off x="8114951" y="3849135"/>
            <a:ext cx="1840568" cy="523220"/>
          </a:xfrm>
          <a:prstGeom prst="rect">
            <a:avLst/>
          </a:prstGeom>
          <a:noFill/>
        </p:spPr>
        <p:txBody>
          <a:bodyPr wrap="none" rtlCol="0">
            <a:spAutoFit/>
          </a:bodyPr>
          <a:lstStyle/>
          <a:p>
            <a:r>
              <a:rPr lang="en-US" sz="1400" dirty="0"/>
              <a:t>Session 1,</a:t>
            </a:r>
          </a:p>
          <a:p>
            <a:r>
              <a:rPr lang="en-US" sz="1400" dirty="0"/>
              <a:t>Post systems modeling</a:t>
            </a:r>
          </a:p>
        </p:txBody>
      </p:sp>
      <p:graphicFrame>
        <p:nvGraphicFramePr>
          <p:cNvPr id="12" name="Table 11">
            <a:extLst>
              <a:ext uri="{FF2B5EF4-FFF2-40B4-BE49-F238E27FC236}">
                <a16:creationId xmlns:a16="http://schemas.microsoft.com/office/drawing/2014/main" id="{5240F5F9-FA6D-4AA4-8EC7-8AFC80EBBCA0}"/>
              </a:ext>
            </a:extLst>
          </p:cNvPr>
          <p:cNvGraphicFramePr>
            <a:graphicFrameLocks noGrp="1"/>
          </p:cNvGraphicFramePr>
          <p:nvPr>
            <p:extLst>
              <p:ext uri="{D42A27DB-BD31-4B8C-83A1-F6EECF244321}">
                <p14:modId xmlns:p14="http://schemas.microsoft.com/office/powerpoint/2010/main" val="3373079020"/>
              </p:ext>
            </p:extLst>
          </p:nvPr>
        </p:nvGraphicFramePr>
        <p:xfrm>
          <a:off x="6546211" y="854120"/>
          <a:ext cx="5349378" cy="2600662"/>
        </p:xfrm>
        <a:graphic>
          <a:graphicData uri="http://schemas.openxmlformats.org/drawingml/2006/table">
            <a:tbl>
              <a:tblPr firstRow="1" firstCol="1" bandRow="1">
                <a:tableStyleId>{793D81CF-94F2-401A-BA57-92F5A7B2D0C5}</a:tableStyleId>
              </a:tblPr>
              <a:tblGrid>
                <a:gridCol w="968462">
                  <a:extLst>
                    <a:ext uri="{9D8B030D-6E8A-4147-A177-3AD203B41FA5}">
                      <a16:colId xmlns:a16="http://schemas.microsoft.com/office/drawing/2014/main" val="1894509189"/>
                    </a:ext>
                  </a:extLst>
                </a:gridCol>
                <a:gridCol w="773376">
                  <a:extLst>
                    <a:ext uri="{9D8B030D-6E8A-4147-A177-3AD203B41FA5}">
                      <a16:colId xmlns:a16="http://schemas.microsoft.com/office/drawing/2014/main" val="73803897"/>
                    </a:ext>
                  </a:extLst>
                </a:gridCol>
                <a:gridCol w="836082">
                  <a:extLst>
                    <a:ext uri="{9D8B030D-6E8A-4147-A177-3AD203B41FA5}">
                      <a16:colId xmlns:a16="http://schemas.microsoft.com/office/drawing/2014/main" val="2496900230"/>
                    </a:ext>
                  </a:extLst>
                </a:gridCol>
                <a:gridCol w="766409">
                  <a:extLst>
                    <a:ext uri="{9D8B030D-6E8A-4147-A177-3AD203B41FA5}">
                      <a16:colId xmlns:a16="http://schemas.microsoft.com/office/drawing/2014/main" val="1192519999"/>
                    </a:ext>
                  </a:extLst>
                </a:gridCol>
                <a:gridCol w="836082">
                  <a:extLst>
                    <a:ext uri="{9D8B030D-6E8A-4147-A177-3AD203B41FA5}">
                      <a16:colId xmlns:a16="http://schemas.microsoft.com/office/drawing/2014/main" val="248508514"/>
                    </a:ext>
                  </a:extLst>
                </a:gridCol>
                <a:gridCol w="627062">
                  <a:extLst>
                    <a:ext uri="{9D8B030D-6E8A-4147-A177-3AD203B41FA5}">
                      <a16:colId xmlns:a16="http://schemas.microsoft.com/office/drawing/2014/main" val="2904953640"/>
                    </a:ext>
                  </a:extLst>
                </a:gridCol>
                <a:gridCol w="541905">
                  <a:extLst>
                    <a:ext uri="{9D8B030D-6E8A-4147-A177-3AD203B41FA5}">
                      <a16:colId xmlns:a16="http://schemas.microsoft.com/office/drawing/2014/main" val="953350341"/>
                    </a:ext>
                  </a:extLst>
                </a:gridCol>
              </a:tblGrid>
              <a:tr h="238205">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 Pre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 Post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2: Pre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2: Post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Clin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73834668"/>
                  </a:ext>
                </a:extLst>
              </a:tr>
              <a:tr h="238205">
                <a:tc>
                  <a:txBody>
                    <a:bodyPr/>
                    <a:lstStyle/>
                    <a:p>
                      <a:pPr marL="0" marR="0">
                        <a:lnSpc>
                          <a:spcPct val="107000"/>
                        </a:lnSpc>
                        <a:spcBef>
                          <a:spcPts val="0"/>
                        </a:spcBef>
                        <a:spcAft>
                          <a:spcPts val="0"/>
                        </a:spcAft>
                      </a:pPr>
                      <a:r>
                        <a:rPr lang="en-US" sz="1100">
                          <a:effectLst/>
                        </a:rPr>
                        <a:t>injuri</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29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dirty="0">
                          <a:effectLst/>
                        </a:rPr>
                        <a:t>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0615111"/>
                  </a:ext>
                </a:extLst>
              </a:tr>
              <a:tr h="238205">
                <a:tc>
                  <a:txBody>
                    <a:bodyPr/>
                    <a:lstStyle/>
                    <a:p>
                      <a:pPr marL="0" marR="0">
                        <a:lnSpc>
                          <a:spcPct val="107000"/>
                        </a:lnSpc>
                        <a:spcBef>
                          <a:spcPts val="0"/>
                        </a:spcBef>
                        <a:spcAft>
                          <a:spcPts val="0"/>
                        </a:spcAft>
                      </a:pPr>
                      <a:r>
                        <a:rPr lang="en-US" sz="1100">
                          <a:effectLst/>
                        </a:rPr>
                        <a:t>infect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28468962"/>
                  </a:ext>
                </a:extLst>
              </a:tr>
              <a:tr h="218612">
                <a:tc>
                  <a:txBody>
                    <a:bodyPr/>
                    <a:lstStyle/>
                    <a:p>
                      <a:pPr marL="0" marR="0">
                        <a:lnSpc>
                          <a:spcPct val="107000"/>
                        </a:lnSpc>
                        <a:spcBef>
                          <a:spcPts val="0"/>
                        </a:spcBef>
                        <a:spcAft>
                          <a:spcPts val="0"/>
                        </a:spcAft>
                      </a:pPr>
                      <a:r>
                        <a:rPr lang="en-US" sz="1100">
                          <a:effectLst/>
                        </a:rPr>
                        <a:t>homeostasi</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886004358"/>
                  </a:ext>
                </a:extLst>
              </a:tr>
              <a:tr h="238205">
                <a:tc>
                  <a:txBody>
                    <a:bodyPr/>
                    <a:lstStyle/>
                    <a:p>
                      <a:pPr marL="0" marR="0">
                        <a:lnSpc>
                          <a:spcPct val="107000"/>
                        </a:lnSpc>
                        <a:spcBef>
                          <a:spcPts val="0"/>
                        </a:spcBef>
                        <a:spcAft>
                          <a:spcPts val="0"/>
                        </a:spcAft>
                      </a:pPr>
                      <a:r>
                        <a:rPr lang="en-US" sz="1100">
                          <a:effectLst/>
                        </a:rPr>
                        <a:t>cell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096342049"/>
                  </a:ext>
                </a:extLst>
              </a:tr>
              <a:tr h="238205">
                <a:tc>
                  <a:txBody>
                    <a:bodyPr/>
                    <a:lstStyle/>
                    <a:p>
                      <a:pPr marL="0" marR="0">
                        <a:lnSpc>
                          <a:spcPct val="107000"/>
                        </a:lnSpc>
                        <a:spcBef>
                          <a:spcPts val="0"/>
                        </a:spcBef>
                        <a:spcAft>
                          <a:spcPts val="0"/>
                        </a:spcAft>
                      </a:pPr>
                      <a:r>
                        <a:rPr lang="en-US" sz="1100">
                          <a:effectLst/>
                        </a:rPr>
                        <a:t>damag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47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13109358"/>
                  </a:ext>
                </a:extLst>
              </a:tr>
              <a:tr h="238205">
                <a:tc>
                  <a:txBody>
                    <a:bodyPr/>
                    <a:lstStyle/>
                    <a:p>
                      <a:pPr marL="0" marR="0">
                        <a:lnSpc>
                          <a:spcPct val="107000"/>
                        </a:lnSpc>
                        <a:spcBef>
                          <a:spcPts val="0"/>
                        </a:spcBef>
                        <a:spcAft>
                          <a:spcPts val="0"/>
                        </a:spcAft>
                      </a:pPr>
                      <a:r>
                        <a:rPr lang="en-US" sz="1100">
                          <a:effectLst/>
                        </a:rPr>
                        <a:t>tissu</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44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020973817"/>
                  </a:ext>
                </a:extLst>
              </a:tr>
              <a:tr h="238205">
                <a:tc>
                  <a:txBody>
                    <a:bodyPr/>
                    <a:lstStyle/>
                    <a:p>
                      <a:pPr marL="0" marR="0">
                        <a:lnSpc>
                          <a:spcPct val="107000"/>
                        </a:lnSpc>
                        <a:spcBef>
                          <a:spcPts val="0"/>
                        </a:spcBef>
                        <a:spcAft>
                          <a:spcPts val="0"/>
                        </a:spcAft>
                      </a:pPr>
                      <a:r>
                        <a:rPr lang="en-US" sz="1100">
                          <a:effectLst/>
                        </a:rPr>
                        <a:t>respon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43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36121879"/>
                  </a:ext>
                </a:extLst>
              </a:tr>
              <a:tr h="238205">
                <a:tc>
                  <a:txBody>
                    <a:bodyPr/>
                    <a:lstStyle/>
                    <a:p>
                      <a:pPr marL="0" marR="0">
                        <a:lnSpc>
                          <a:spcPct val="107000"/>
                        </a:lnSpc>
                        <a:spcBef>
                          <a:spcPts val="0"/>
                        </a:spcBef>
                        <a:spcAft>
                          <a:spcPts val="0"/>
                        </a:spcAft>
                      </a:pPr>
                      <a:r>
                        <a:rPr lang="en-US" sz="1100">
                          <a:effectLst/>
                        </a:rPr>
                        <a:t>foreign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41254185"/>
                  </a:ext>
                </a:extLst>
              </a:tr>
              <a:tr h="238205">
                <a:tc>
                  <a:txBody>
                    <a:bodyPr/>
                    <a:lstStyle/>
                    <a:p>
                      <a:pPr marL="0" marR="0">
                        <a:lnSpc>
                          <a:spcPct val="107000"/>
                        </a:lnSpc>
                        <a:spcBef>
                          <a:spcPts val="0"/>
                        </a:spcBef>
                        <a:spcAft>
                          <a:spcPts val="0"/>
                        </a:spcAft>
                      </a:pPr>
                      <a:r>
                        <a:rPr lang="en-US" sz="1100">
                          <a:effectLst/>
                        </a:rPr>
                        <a:t>stress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95074543"/>
                  </a:ext>
                </a:extLst>
              </a:tr>
              <a:tr h="238205">
                <a:tc>
                  <a:txBody>
                    <a:bodyPr/>
                    <a:lstStyle/>
                    <a:p>
                      <a:pPr marL="0" marR="0">
                        <a:lnSpc>
                          <a:spcPct val="107000"/>
                        </a:lnSpc>
                        <a:spcBef>
                          <a:spcPts val="0"/>
                        </a:spcBef>
                        <a:spcAft>
                          <a:spcPts val="0"/>
                        </a:spcAft>
                      </a:pPr>
                      <a:r>
                        <a:rPr lang="en-US" sz="1100">
                          <a:effectLst/>
                        </a:rPr>
                        <a:t>disea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dirty="0">
                          <a:effectLst/>
                        </a:rPr>
                        <a:t>26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53555378"/>
                  </a:ext>
                </a:extLst>
              </a:tr>
            </a:tbl>
          </a:graphicData>
        </a:graphic>
      </p:graphicFrame>
      <mc:AlternateContent xmlns:mc="http://schemas.openxmlformats.org/markup-compatibility/2006">
        <mc:Choice xmlns:p14="http://schemas.microsoft.com/office/powerpoint/2010/main" Requires="p14">
          <p:contentPart p14:bwMode="auto" r:id="rId2">
            <p14:nvContentPartPr>
              <p14:cNvPr id="5" name="Ink 4" descr="presenter markups">
                <a:extLst>
                  <a:ext uri="{FF2B5EF4-FFF2-40B4-BE49-F238E27FC236}">
                    <a16:creationId xmlns:a16="http://schemas.microsoft.com/office/drawing/2014/main" id="{5FD5BCA6-7166-4CD1-BD6D-5DF0A3FDFE89}"/>
                  </a:ext>
                </a:extLst>
              </p14:cNvPr>
              <p14:cNvContentPartPr/>
              <p14:nvPr/>
            </p14:nvContentPartPr>
            <p14:xfrm>
              <a:off x="2350800" y="281520"/>
              <a:ext cx="8654760" cy="5699520"/>
            </p14:xfrm>
          </p:contentPart>
        </mc:Choice>
        <mc:Fallback>
          <p:pic>
            <p:nvPicPr>
              <p:cNvPr id="5" name="Ink 4" descr="presenter markups">
                <a:extLst>
                  <a:ext uri="{FF2B5EF4-FFF2-40B4-BE49-F238E27FC236}">
                    <a16:creationId xmlns:a16="http://schemas.microsoft.com/office/drawing/2014/main" id="{5FD5BCA6-7166-4CD1-BD6D-5DF0A3FDFE89}"/>
                  </a:ext>
                </a:extLst>
              </p:cNvPr>
              <p:cNvPicPr/>
              <p:nvPr/>
            </p:nvPicPr>
            <p:blipFill>
              <a:blip r:embed="rId3"/>
              <a:stretch>
                <a:fillRect/>
              </a:stretch>
            </p:blipFill>
            <p:spPr>
              <a:xfrm>
                <a:off x="2341440" y="272160"/>
                <a:ext cx="8673480" cy="5718240"/>
              </a:xfrm>
              <a:prstGeom prst="rect">
                <a:avLst/>
              </a:prstGeom>
            </p:spPr>
          </p:pic>
        </mc:Fallback>
      </mc:AlternateContent>
      <p:sp>
        <p:nvSpPr>
          <p:cNvPr id="4" name="Slide Number Placeholder 3">
            <a:extLst>
              <a:ext uri="{FF2B5EF4-FFF2-40B4-BE49-F238E27FC236}">
                <a16:creationId xmlns:a16="http://schemas.microsoft.com/office/drawing/2014/main" id="{6857876F-0F24-459F-97CF-17E346D31943}"/>
              </a:ext>
            </a:extLst>
          </p:cNvPr>
          <p:cNvSpPr>
            <a:spLocks noGrp="1"/>
          </p:cNvSpPr>
          <p:nvPr>
            <p:ph type="sldNum" sz="quarter" idx="12"/>
          </p:nvPr>
        </p:nvSpPr>
        <p:spPr/>
        <p:txBody>
          <a:bodyPr/>
          <a:lstStyle/>
          <a:p>
            <a:fld id="{B7C1A99A-87BA-4FED-9266-F810CD994D26}" type="slidenum">
              <a:rPr lang="en-US" smtClean="0"/>
              <a:t>11</a:t>
            </a:fld>
            <a:endParaRPr lang="en-US"/>
          </a:p>
        </p:txBody>
      </p:sp>
    </p:spTree>
    <p:extLst>
      <p:ext uri="{BB962C8B-B14F-4D97-AF65-F5344CB8AC3E}">
        <p14:creationId xmlns:p14="http://schemas.microsoft.com/office/powerpoint/2010/main" val="2271022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55B87-0D49-4567-A1BF-1A3E61591A23}"/>
              </a:ext>
            </a:extLst>
          </p:cNvPr>
          <p:cNvSpPr>
            <a:spLocks noGrp="1"/>
          </p:cNvSpPr>
          <p:nvPr>
            <p:ph type="title"/>
          </p:nvPr>
        </p:nvSpPr>
        <p:spPr>
          <a:xfrm>
            <a:off x="1310822" y="2101624"/>
            <a:ext cx="10515600" cy="3602490"/>
          </a:xfrm>
        </p:spPr>
        <p:txBody>
          <a:bodyPr/>
          <a:lstStyle/>
          <a:p>
            <a:pPr algn="r"/>
            <a:r>
              <a:rPr lang="en-US" dirty="0">
                <a:latin typeface="Franklin Gothic Demi" panose="020B0703020102020204" pitchFamily="34" charset="0"/>
              </a:rPr>
              <a:t>Creating Systems Models:</a:t>
            </a:r>
            <a:br>
              <a:rPr lang="en-US" dirty="0">
                <a:latin typeface="Franklin Gothic Demi" panose="020B0703020102020204" pitchFamily="34" charset="0"/>
              </a:rPr>
            </a:br>
            <a:r>
              <a:rPr lang="en-US" dirty="0">
                <a:latin typeface="Franklin Gothic Demi" panose="020B0703020102020204" pitchFamily="34" charset="0"/>
              </a:rPr>
              <a:t>Blood Pressure</a:t>
            </a:r>
          </a:p>
        </p:txBody>
      </p:sp>
      <p:pic>
        <p:nvPicPr>
          <p:cNvPr id="7" name="Picture 2" descr="white board diagram of what a systems model might look like for blood pressure.">
            <a:extLst>
              <a:ext uri="{FF2B5EF4-FFF2-40B4-BE49-F238E27FC236}">
                <a16:creationId xmlns:a16="http://schemas.microsoft.com/office/drawing/2014/main" id="{F5809218-5CCB-414F-98AF-0D1E3C4F753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360" r="2722" b="7315"/>
          <a:stretch/>
        </p:blipFill>
        <p:spPr bwMode="auto">
          <a:xfrm>
            <a:off x="627016" y="268267"/>
            <a:ext cx="5077098" cy="337904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Slide Number Placeholder 3">
            <a:extLst>
              <a:ext uri="{FF2B5EF4-FFF2-40B4-BE49-F238E27FC236}">
                <a16:creationId xmlns:a16="http://schemas.microsoft.com/office/drawing/2014/main" id="{940F9593-0421-47E9-801C-15BC442CEDE9}"/>
              </a:ext>
            </a:extLst>
          </p:cNvPr>
          <p:cNvSpPr>
            <a:spLocks noGrp="1"/>
          </p:cNvSpPr>
          <p:nvPr>
            <p:ph type="sldNum" sz="quarter" idx="12"/>
          </p:nvPr>
        </p:nvSpPr>
        <p:spPr/>
        <p:txBody>
          <a:bodyPr/>
          <a:lstStyle/>
          <a:p>
            <a:fld id="{B7C1A99A-87BA-4FED-9266-F810CD994D26}" type="slidenum">
              <a:rPr lang="en-US" smtClean="0"/>
              <a:t>12</a:t>
            </a:fld>
            <a:endParaRPr lang="en-US"/>
          </a:p>
        </p:txBody>
      </p:sp>
    </p:spTree>
    <p:extLst>
      <p:ext uri="{BB962C8B-B14F-4D97-AF65-F5344CB8AC3E}">
        <p14:creationId xmlns:p14="http://schemas.microsoft.com/office/powerpoint/2010/main" val="3495482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C404E-13BF-4239-99C3-107DFFA682CE}"/>
              </a:ext>
            </a:extLst>
          </p:cNvPr>
          <p:cNvSpPr>
            <a:spLocks noGrp="1"/>
          </p:cNvSpPr>
          <p:nvPr>
            <p:ph type="title"/>
          </p:nvPr>
        </p:nvSpPr>
        <p:spPr/>
        <p:txBody>
          <a:bodyPr/>
          <a:lstStyle/>
          <a:p>
            <a:r>
              <a:rPr lang="en-US" dirty="0">
                <a:latin typeface="Franklin Gothic Demi" panose="020B0703020102020204" pitchFamily="34" charset="0"/>
              </a:rPr>
              <a:t>Google </a:t>
            </a:r>
            <a:r>
              <a:rPr lang="en-US" dirty="0" err="1">
                <a:latin typeface="Franklin Gothic Demi" panose="020B0703020102020204" pitchFamily="34" charset="0"/>
              </a:rPr>
              <a:t>Jamboard</a:t>
            </a:r>
            <a:endParaRPr lang="en-US" dirty="0">
              <a:latin typeface="Franklin Gothic Demi" panose="020B0703020102020204" pitchFamily="34" charset="0"/>
            </a:endParaRPr>
          </a:p>
        </p:txBody>
      </p:sp>
      <p:sp>
        <p:nvSpPr>
          <p:cNvPr id="4" name="TextBox 3">
            <a:extLst>
              <a:ext uri="{FF2B5EF4-FFF2-40B4-BE49-F238E27FC236}">
                <a16:creationId xmlns:a16="http://schemas.microsoft.com/office/drawing/2014/main" id="{0F2696E4-A2E1-4A89-AF7D-B45ECFC38E7A}"/>
              </a:ext>
            </a:extLst>
          </p:cNvPr>
          <p:cNvSpPr txBox="1"/>
          <p:nvPr/>
        </p:nvSpPr>
        <p:spPr>
          <a:xfrm>
            <a:off x="957943" y="1994263"/>
            <a:ext cx="3682034" cy="584775"/>
          </a:xfrm>
          <a:prstGeom prst="rect">
            <a:avLst/>
          </a:prstGeom>
          <a:noFill/>
        </p:spPr>
        <p:txBody>
          <a:bodyPr wrap="none" rtlCol="0">
            <a:spAutoFit/>
          </a:bodyPr>
          <a:lstStyle/>
          <a:p>
            <a:r>
              <a:rPr lang="en-US" sz="3200" dirty="0">
                <a:hlinkClick r:id="rId2"/>
              </a:rPr>
              <a:t>https://bit.ly/3lyqlp8</a:t>
            </a:r>
            <a:endParaRPr lang="en-US" sz="3200" dirty="0"/>
          </a:p>
        </p:txBody>
      </p:sp>
      <p:sp>
        <p:nvSpPr>
          <p:cNvPr id="5" name="TextBox 4">
            <a:extLst>
              <a:ext uri="{FF2B5EF4-FFF2-40B4-BE49-F238E27FC236}">
                <a16:creationId xmlns:a16="http://schemas.microsoft.com/office/drawing/2014/main" id="{AC286092-EA7D-42A5-A42A-D008D530D1B8}"/>
              </a:ext>
            </a:extLst>
          </p:cNvPr>
          <p:cNvSpPr txBox="1"/>
          <p:nvPr/>
        </p:nvSpPr>
        <p:spPr>
          <a:xfrm>
            <a:off x="957943" y="3095949"/>
            <a:ext cx="4441372" cy="1200329"/>
          </a:xfrm>
          <a:prstGeom prst="rect">
            <a:avLst/>
          </a:prstGeom>
          <a:noFill/>
        </p:spPr>
        <p:txBody>
          <a:bodyPr wrap="square" rtlCol="0">
            <a:spAutoFit/>
          </a:bodyPr>
          <a:lstStyle/>
          <a:p>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https://jamboard.google.com/d/14HYbXkKeoGdHgWVGK2vlufkgyYZ6VaquOzCiZPdCh8A/viewer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1026" name="Picture 2" descr="qr code">
            <a:extLst>
              <a:ext uri="{FF2B5EF4-FFF2-40B4-BE49-F238E27FC236}">
                <a16:creationId xmlns:a16="http://schemas.microsoft.com/office/drawing/2014/main" id="{F52CD211-FB67-4E1A-8F4C-B829F05E85A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8812" y="231412"/>
            <a:ext cx="6124938" cy="612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a:extLst>
              <a:ext uri="{FF2B5EF4-FFF2-40B4-BE49-F238E27FC236}">
                <a16:creationId xmlns:a16="http://schemas.microsoft.com/office/drawing/2014/main" id="{67E433E2-2A08-4E10-A39C-C0CCE14A25C1}"/>
              </a:ext>
            </a:extLst>
          </p:cNvPr>
          <p:cNvSpPr>
            <a:spLocks noGrp="1"/>
          </p:cNvSpPr>
          <p:nvPr>
            <p:ph type="sldNum" sz="quarter" idx="12"/>
          </p:nvPr>
        </p:nvSpPr>
        <p:spPr/>
        <p:txBody>
          <a:bodyPr/>
          <a:lstStyle/>
          <a:p>
            <a:fld id="{B7C1A99A-87BA-4FED-9266-F810CD994D26}" type="slidenum">
              <a:rPr lang="en-US" smtClean="0"/>
              <a:t>13</a:t>
            </a:fld>
            <a:endParaRPr lang="en-US"/>
          </a:p>
        </p:txBody>
      </p:sp>
    </p:spTree>
    <p:extLst>
      <p:ext uri="{BB962C8B-B14F-4D97-AF65-F5344CB8AC3E}">
        <p14:creationId xmlns:p14="http://schemas.microsoft.com/office/powerpoint/2010/main" val="3770130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BF5FA-BC44-412F-A082-0C5F68306D38}"/>
              </a:ext>
            </a:extLst>
          </p:cNvPr>
          <p:cNvSpPr>
            <a:spLocks noGrp="1"/>
          </p:cNvSpPr>
          <p:nvPr>
            <p:ph type="title"/>
          </p:nvPr>
        </p:nvSpPr>
        <p:spPr>
          <a:xfrm>
            <a:off x="838200" y="434612"/>
            <a:ext cx="10515600" cy="2852737"/>
          </a:xfrm>
        </p:spPr>
        <p:txBody>
          <a:bodyPr/>
          <a:lstStyle/>
          <a:p>
            <a:pPr algn="ctr"/>
            <a:r>
              <a:rPr lang="en-US" dirty="0">
                <a:latin typeface="Franklin Gothic Demi" panose="020B0703020102020204" pitchFamily="34" charset="0"/>
              </a:rPr>
              <a:t>Thank you!</a:t>
            </a:r>
          </a:p>
        </p:txBody>
      </p:sp>
      <p:sp>
        <p:nvSpPr>
          <p:cNvPr id="3" name="Text Placeholder 2">
            <a:extLst>
              <a:ext uri="{FF2B5EF4-FFF2-40B4-BE49-F238E27FC236}">
                <a16:creationId xmlns:a16="http://schemas.microsoft.com/office/drawing/2014/main" id="{3F9CD78D-024E-45B0-A601-30FEBC33823F}"/>
              </a:ext>
            </a:extLst>
          </p:cNvPr>
          <p:cNvSpPr>
            <a:spLocks noGrp="1"/>
          </p:cNvSpPr>
          <p:nvPr>
            <p:ph type="body" idx="1"/>
          </p:nvPr>
        </p:nvSpPr>
        <p:spPr>
          <a:xfrm>
            <a:off x="838200" y="3314337"/>
            <a:ext cx="10515600" cy="1500187"/>
          </a:xfrm>
        </p:spPr>
        <p:txBody>
          <a:bodyPr/>
          <a:lstStyle/>
          <a:p>
            <a:pPr algn="ctr"/>
            <a:r>
              <a:rPr lang="en-US" dirty="0">
                <a:hlinkClick r:id="rId2"/>
              </a:rPr>
              <a:t>michelle.murphy@lrsc.edu</a:t>
            </a:r>
            <a:endParaRPr lang="en-US" dirty="0"/>
          </a:p>
          <a:p>
            <a:pPr algn="ctr"/>
            <a:r>
              <a:rPr lang="en-US" dirty="0">
                <a:hlinkClick r:id="rId3"/>
              </a:rPr>
              <a:t>woei.hung@und.edu</a:t>
            </a:r>
            <a:r>
              <a:rPr lang="en-US" dirty="0"/>
              <a:t> </a:t>
            </a:r>
          </a:p>
        </p:txBody>
      </p:sp>
      <p:pic>
        <p:nvPicPr>
          <p:cNvPr id="6" name="Picture 5" descr="Lake Region State College logo">
            <a:extLst>
              <a:ext uri="{FF2B5EF4-FFF2-40B4-BE49-F238E27FC236}">
                <a16:creationId xmlns:a16="http://schemas.microsoft.com/office/drawing/2014/main" id="{B547FCFB-F2B5-4C5C-AAC6-13429C0E2A5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4694" y="5457053"/>
            <a:ext cx="5357266" cy="913978"/>
          </a:xfrm>
          <a:prstGeom prst="rect">
            <a:avLst/>
          </a:prstGeom>
        </p:spPr>
      </p:pic>
      <p:pic>
        <p:nvPicPr>
          <p:cNvPr id="5" name="Picture 4" descr="University of North Dakota logo">
            <a:extLst>
              <a:ext uri="{FF2B5EF4-FFF2-40B4-BE49-F238E27FC236}">
                <a16:creationId xmlns:a16="http://schemas.microsoft.com/office/drawing/2014/main" id="{FF2F1BAB-D58D-4B13-A579-E64BA03808A7}"/>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308521" y="5387885"/>
            <a:ext cx="5563293" cy="1035503"/>
          </a:xfrm>
          <a:prstGeom prst="rect">
            <a:avLst/>
          </a:prstGeom>
        </p:spPr>
      </p:pic>
      <p:sp>
        <p:nvSpPr>
          <p:cNvPr id="4" name="Slide Number Placeholder 3">
            <a:extLst>
              <a:ext uri="{FF2B5EF4-FFF2-40B4-BE49-F238E27FC236}">
                <a16:creationId xmlns:a16="http://schemas.microsoft.com/office/drawing/2014/main" id="{28E2D273-30CF-4C0E-93DF-696E97F69DB9}"/>
              </a:ext>
            </a:extLst>
          </p:cNvPr>
          <p:cNvSpPr>
            <a:spLocks noGrp="1"/>
          </p:cNvSpPr>
          <p:nvPr>
            <p:ph type="sldNum" sz="quarter" idx="12"/>
          </p:nvPr>
        </p:nvSpPr>
        <p:spPr/>
        <p:txBody>
          <a:bodyPr/>
          <a:lstStyle/>
          <a:p>
            <a:fld id="{B7C1A99A-87BA-4FED-9266-F810CD994D26}" type="slidenum">
              <a:rPr lang="en-US" smtClean="0"/>
              <a:t>14</a:t>
            </a:fld>
            <a:endParaRPr lang="en-US"/>
          </a:p>
        </p:txBody>
      </p:sp>
    </p:spTree>
    <p:extLst>
      <p:ext uri="{BB962C8B-B14F-4D97-AF65-F5344CB8AC3E}">
        <p14:creationId xmlns:p14="http://schemas.microsoft.com/office/powerpoint/2010/main" val="483703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2145A-BF79-4803-8C3A-4F73D4876012}"/>
              </a:ext>
            </a:extLst>
          </p:cNvPr>
          <p:cNvSpPr>
            <a:spLocks noGrp="1"/>
          </p:cNvSpPr>
          <p:nvPr>
            <p:ph type="title"/>
          </p:nvPr>
        </p:nvSpPr>
        <p:spPr/>
        <p:txBody>
          <a:bodyPr/>
          <a:lstStyle/>
          <a:p>
            <a:r>
              <a:rPr lang="en-US" dirty="0">
                <a:latin typeface="Franklin Gothic Demi" panose="020B0703020102020204" pitchFamily="34" charset="0"/>
              </a:rPr>
              <a:t>Overview</a:t>
            </a:r>
          </a:p>
        </p:txBody>
      </p:sp>
      <p:graphicFrame>
        <p:nvGraphicFramePr>
          <p:cNvPr id="6" name="Content Placeholder 2">
            <a:extLst>
              <a:ext uri="{FF2B5EF4-FFF2-40B4-BE49-F238E27FC236}">
                <a16:creationId xmlns:a16="http://schemas.microsoft.com/office/drawing/2014/main" id="{E7CA6782-C4EC-68C4-14BF-5F88101EE8B0}"/>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44157978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443EFBB4-E1BD-477E-A9D5-FB7F2AFA265E}"/>
              </a:ext>
            </a:extLst>
          </p:cNvPr>
          <p:cNvSpPr>
            <a:spLocks noGrp="1"/>
          </p:cNvSpPr>
          <p:nvPr>
            <p:ph type="sldNum" sz="quarter" idx="12"/>
          </p:nvPr>
        </p:nvSpPr>
        <p:spPr/>
        <p:txBody>
          <a:bodyPr/>
          <a:lstStyle/>
          <a:p>
            <a:fld id="{B7C1A99A-87BA-4FED-9266-F810CD994D26}" type="slidenum">
              <a:rPr lang="en-US" smtClean="0"/>
              <a:t>2</a:t>
            </a:fld>
            <a:endParaRPr lang="en-US"/>
          </a:p>
        </p:txBody>
      </p:sp>
    </p:spTree>
    <p:extLst>
      <p:ext uri="{BB962C8B-B14F-4D97-AF65-F5344CB8AC3E}">
        <p14:creationId xmlns:p14="http://schemas.microsoft.com/office/powerpoint/2010/main" val="4118451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75AA8-0952-4B3C-91A7-4349F0E235B0}"/>
              </a:ext>
            </a:extLst>
          </p:cNvPr>
          <p:cNvSpPr>
            <a:spLocks noGrp="1"/>
          </p:cNvSpPr>
          <p:nvPr>
            <p:ph type="title"/>
          </p:nvPr>
        </p:nvSpPr>
        <p:spPr/>
        <p:txBody>
          <a:bodyPr/>
          <a:lstStyle/>
          <a:p>
            <a:r>
              <a:rPr lang="en-US" dirty="0">
                <a:latin typeface="Franklin Gothic Demi" panose="020B0703020102020204" pitchFamily="34" charset="0"/>
              </a:rPr>
              <a:t>Research Framework</a:t>
            </a:r>
          </a:p>
        </p:txBody>
      </p:sp>
      <p:sp>
        <p:nvSpPr>
          <p:cNvPr id="3" name="Text Placeholder 2">
            <a:extLst>
              <a:ext uri="{FF2B5EF4-FFF2-40B4-BE49-F238E27FC236}">
                <a16:creationId xmlns:a16="http://schemas.microsoft.com/office/drawing/2014/main" id="{C8494D94-235E-4FA0-92FA-40B121D1083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077C3E1-716F-4F25-9195-739B63444CF1}"/>
              </a:ext>
            </a:extLst>
          </p:cNvPr>
          <p:cNvSpPr>
            <a:spLocks noGrp="1"/>
          </p:cNvSpPr>
          <p:nvPr>
            <p:ph type="sldNum" sz="quarter" idx="12"/>
          </p:nvPr>
        </p:nvSpPr>
        <p:spPr/>
        <p:txBody>
          <a:bodyPr/>
          <a:lstStyle/>
          <a:p>
            <a:fld id="{B7C1A99A-87BA-4FED-9266-F810CD994D26}" type="slidenum">
              <a:rPr lang="en-US" smtClean="0"/>
              <a:t>3</a:t>
            </a:fld>
            <a:endParaRPr lang="en-US"/>
          </a:p>
        </p:txBody>
      </p:sp>
    </p:spTree>
    <p:extLst>
      <p:ext uri="{BB962C8B-B14F-4D97-AF65-F5344CB8AC3E}">
        <p14:creationId xmlns:p14="http://schemas.microsoft.com/office/powerpoint/2010/main" val="4225555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C4972-9887-4C92-90A7-F7F2F8EF4601}"/>
              </a:ext>
            </a:extLst>
          </p:cNvPr>
          <p:cNvSpPr>
            <a:spLocks noGrp="1"/>
          </p:cNvSpPr>
          <p:nvPr>
            <p:ph type="title"/>
          </p:nvPr>
        </p:nvSpPr>
        <p:spPr/>
        <p:txBody>
          <a:bodyPr/>
          <a:lstStyle/>
          <a:p>
            <a:r>
              <a:rPr lang="en-US" dirty="0">
                <a:latin typeface="Franklin Gothic Demi" panose="020B0703020102020204" pitchFamily="34" charset="0"/>
              </a:rPr>
              <a:t>Threshold Concepts</a:t>
            </a:r>
          </a:p>
        </p:txBody>
      </p:sp>
      <p:sp>
        <p:nvSpPr>
          <p:cNvPr id="3" name="Content Placeholder 2">
            <a:extLst>
              <a:ext uri="{FF2B5EF4-FFF2-40B4-BE49-F238E27FC236}">
                <a16:creationId xmlns:a16="http://schemas.microsoft.com/office/drawing/2014/main" id="{BE0628F9-9D30-47D9-B093-286FC6EA67F6}"/>
              </a:ext>
            </a:extLst>
          </p:cNvPr>
          <p:cNvSpPr>
            <a:spLocks noGrp="1"/>
          </p:cNvSpPr>
          <p:nvPr>
            <p:ph idx="1"/>
          </p:nvPr>
        </p:nvSpPr>
        <p:spPr>
          <a:xfrm>
            <a:off x="838200" y="1526206"/>
            <a:ext cx="10515600" cy="2549171"/>
          </a:xfrm>
        </p:spPr>
        <p:txBody>
          <a:bodyPr>
            <a:normAutofit lnSpcReduction="10000"/>
          </a:bodyPr>
          <a:lstStyle/>
          <a:p>
            <a:r>
              <a:rPr lang="en-US" dirty="0"/>
              <a:t>Threshold concepts </a:t>
            </a:r>
          </a:p>
          <a:p>
            <a:pPr lvl="1"/>
            <a:r>
              <a:rPr lang="en-US" dirty="0"/>
              <a:t>Those concepts essential to deep understanding in a field</a:t>
            </a:r>
          </a:p>
          <a:p>
            <a:pPr lvl="1"/>
            <a:r>
              <a:rPr lang="en-US" dirty="0"/>
              <a:t>Student progress toward understanding is guided by their mental model of the problem space </a:t>
            </a:r>
          </a:p>
          <a:p>
            <a:pPr lvl="1"/>
            <a:r>
              <a:rPr lang="en-US" dirty="0"/>
              <a:t>Mastery is demonstrated when a learner can think both forwards and backwards throughout a functioning system</a:t>
            </a:r>
          </a:p>
          <a:p>
            <a:pPr lvl="1"/>
            <a:r>
              <a:rPr lang="en-US" sz="1600" dirty="0"/>
              <a:t>Boersma et al., 2011; Jonassen, 2011 ; Land et al., 2005, 2014; Meyer &amp; Land, 2005; Michael, 2001</a:t>
            </a:r>
          </a:p>
        </p:txBody>
      </p:sp>
      <p:sp>
        <p:nvSpPr>
          <p:cNvPr id="9" name="TextBox 8">
            <a:extLst>
              <a:ext uri="{FF2B5EF4-FFF2-40B4-BE49-F238E27FC236}">
                <a16:creationId xmlns:a16="http://schemas.microsoft.com/office/drawing/2014/main" id="{718B9F3C-423A-4BCF-A7BF-09A9A7E7915A}"/>
              </a:ext>
            </a:extLst>
          </p:cNvPr>
          <p:cNvSpPr txBox="1"/>
          <p:nvPr/>
        </p:nvSpPr>
        <p:spPr>
          <a:xfrm>
            <a:off x="2672889" y="4075377"/>
            <a:ext cx="2751011" cy="553998"/>
          </a:xfrm>
          <a:prstGeom prst="rect">
            <a:avLst/>
          </a:prstGeom>
          <a:noFill/>
        </p:spPr>
        <p:txBody>
          <a:bodyPr wrap="none" rtlCol="0">
            <a:spAutoFit/>
          </a:bodyPr>
          <a:lstStyle/>
          <a:p>
            <a:pPr algn="ctr"/>
            <a:r>
              <a:rPr lang="en-US" sz="1600" b="1" dirty="0"/>
              <a:t>THRESHOLD CONCEPTS</a:t>
            </a:r>
          </a:p>
          <a:p>
            <a:pPr algn="ctr"/>
            <a:r>
              <a:rPr lang="en-US" sz="1400" dirty="0"/>
              <a:t>The Liminal Tunnel – Land &amp; Meyer</a:t>
            </a:r>
          </a:p>
        </p:txBody>
      </p:sp>
      <p:sp>
        <p:nvSpPr>
          <p:cNvPr id="5" name="Cylinder 4" descr="Cylinder or Tunnel">
            <a:extLst>
              <a:ext uri="{FF2B5EF4-FFF2-40B4-BE49-F238E27FC236}">
                <a16:creationId xmlns:a16="http://schemas.microsoft.com/office/drawing/2014/main" id="{283125B8-C93A-40E4-987D-A79DB75EAD78}"/>
              </a:ext>
            </a:extLst>
          </p:cNvPr>
          <p:cNvSpPr/>
          <p:nvPr/>
        </p:nvSpPr>
        <p:spPr>
          <a:xfrm rot="16200000">
            <a:off x="5400213" y="1790676"/>
            <a:ext cx="1697075" cy="7417970"/>
          </a:xfrm>
          <a:prstGeom prst="can">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sp>
        <p:nvSpPr>
          <p:cNvPr id="6" name="TextBox 5">
            <a:extLst>
              <a:ext uri="{FF2B5EF4-FFF2-40B4-BE49-F238E27FC236}">
                <a16:creationId xmlns:a16="http://schemas.microsoft.com/office/drawing/2014/main" id="{A42FEE90-0178-4E04-9A8F-EA6F448A490A}"/>
              </a:ext>
            </a:extLst>
          </p:cNvPr>
          <p:cNvSpPr txBox="1"/>
          <p:nvPr/>
        </p:nvSpPr>
        <p:spPr>
          <a:xfrm>
            <a:off x="3274640" y="5302249"/>
            <a:ext cx="989373" cy="523220"/>
          </a:xfrm>
          <a:prstGeom prst="rect">
            <a:avLst/>
          </a:prstGeom>
          <a:noFill/>
        </p:spPr>
        <p:txBody>
          <a:bodyPr wrap="none" rtlCol="0">
            <a:spAutoFit/>
          </a:bodyPr>
          <a:lstStyle/>
          <a:p>
            <a:r>
              <a:rPr lang="en-US" sz="1400" dirty="0"/>
              <a:t>Superficial </a:t>
            </a:r>
          </a:p>
          <a:p>
            <a:r>
              <a:rPr lang="en-US" sz="1400" dirty="0"/>
              <a:t>Learning</a:t>
            </a:r>
          </a:p>
        </p:txBody>
      </p:sp>
      <p:sp>
        <p:nvSpPr>
          <p:cNvPr id="8" name="Arrow: Right 7">
            <a:extLst>
              <a:ext uri="{FF2B5EF4-FFF2-40B4-BE49-F238E27FC236}">
                <a16:creationId xmlns:a16="http://schemas.microsoft.com/office/drawing/2014/main" id="{DB07A7F5-6A0E-4309-97E3-2D5217D31139}"/>
              </a:ext>
            </a:extLst>
          </p:cNvPr>
          <p:cNvSpPr/>
          <p:nvPr/>
        </p:nvSpPr>
        <p:spPr>
          <a:xfrm>
            <a:off x="4400472" y="5220282"/>
            <a:ext cx="4109461" cy="687155"/>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Mental Model Formation</a:t>
            </a:r>
          </a:p>
        </p:txBody>
      </p:sp>
      <p:sp>
        <p:nvSpPr>
          <p:cNvPr id="7" name="TextBox 6">
            <a:extLst>
              <a:ext uri="{FF2B5EF4-FFF2-40B4-BE49-F238E27FC236}">
                <a16:creationId xmlns:a16="http://schemas.microsoft.com/office/drawing/2014/main" id="{C50EF5B3-69F2-4ACA-BC39-DDB251E299ED}"/>
              </a:ext>
            </a:extLst>
          </p:cNvPr>
          <p:cNvSpPr txBox="1"/>
          <p:nvPr/>
        </p:nvSpPr>
        <p:spPr>
          <a:xfrm>
            <a:off x="8550640" y="5294315"/>
            <a:ext cx="1262653" cy="523220"/>
          </a:xfrm>
          <a:prstGeom prst="rect">
            <a:avLst/>
          </a:prstGeom>
          <a:noFill/>
        </p:spPr>
        <p:txBody>
          <a:bodyPr wrap="none" rtlCol="0">
            <a:spAutoFit/>
          </a:bodyPr>
          <a:lstStyle/>
          <a:p>
            <a:r>
              <a:rPr lang="en-US" sz="1400" dirty="0"/>
              <a:t>Deep</a:t>
            </a:r>
          </a:p>
          <a:p>
            <a:r>
              <a:rPr lang="en-US" sz="1400" dirty="0"/>
              <a:t>Understanding</a:t>
            </a:r>
          </a:p>
        </p:txBody>
      </p:sp>
      <p:sp>
        <p:nvSpPr>
          <p:cNvPr id="4" name="Slide Number Placeholder 3">
            <a:extLst>
              <a:ext uri="{FF2B5EF4-FFF2-40B4-BE49-F238E27FC236}">
                <a16:creationId xmlns:a16="http://schemas.microsoft.com/office/drawing/2014/main" id="{D1E803E0-AC19-484C-A826-6EB16310F7A0}"/>
              </a:ext>
            </a:extLst>
          </p:cNvPr>
          <p:cNvSpPr>
            <a:spLocks noGrp="1"/>
          </p:cNvSpPr>
          <p:nvPr>
            <p:ph type="sldNum" sz="quarter" idx="12"/>
          </p:nvPr>
        </p:nvSpPr>
        <p:spPr/>
        <p:txBody>
          <a:bodyPr/>
          <a:lstStyle/>
          <a:p>
            <a:fld id="{B7C1A99A-87BA-4FED-9266-F810CD994D26}" type="slidenum">
              <a:rPr lang="en-US" smtClean="0"/>
              <a:t>4</a:t>
            </a:fld>
            <a:endParaRPr lang="en-US"/>
          </a:p>
        </p:txBody>
      </p:sp>
    </p:spTree>
    <p:extLst>
      <p:ext uri="{BB962C8B-B14F-4D97-AF65-F5344CB8AC3E}">
        <p14:creationId xmlns:p14="http://schemas.microsoft.com/office/powerpoint/2010/main" val="58983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154BD-9124-4790-A4E7-6D7BCD82FF8E}"/>
              </a:ext>
            </a:extLst>
          </p:cNvPr>
          <p:cNvSpPr>
            <a:spLocks noGrp="1"/>
          </p:cNvSpPr>
          <p:nvPr>
            <p:ph type="title"/>
          </p:nvPr>
        </p:nvSpPr>
        <p:spPr/>
        <p:txBody>
          <a:bodyPr/>
          <a:lstStyle/>
          <a:p>
            <a:r>
              <a:rPr lang="en-US" dirty="0">
                <a:latin typeface="Franklin Gothic Demi" panose="020B0703020102020204" pitchFamily="34" charset="0"/>
              </a:rPr>
              <a:t>General Systems Theory</a:t>
            </a:r>
          </a:p>
        </p:txBody>
      </p:sp>
      <p:sp>
        <p:nvSpPr>
          <p:cNvPr id="3" name="Content Placeholder 2">
            <a:extLst>
              <a:ext uri="{FF2B5EF4-FFF2-40B4-BE49-F238E27FC236}">
                <a16:creationId xmlns:a16="http://schemas.microsoft.com/office/drawing/2014/main" id="{4BE80BD1-926E-4099-A890-0DF8390ECBDE}"/>
              </a:ext>
            </a:extLst>
          </p:cNvPr>
          <p:cNvSpPr>
            <a:spLocks noGrp="1"/>
          </p:cNvSpPr>
          <p:nvPr>
            <p:ph idx="1"/>
          </p:nvPr>
        </p:nvSpPr>
        <p:spPr>
          <a:xfrm>
            <a:off x="838199" y="1568740"/>
            <a:ext cx="8116217" cy="4787610"/>
          </a:xfrm>
        </p:spPr>
        <p:txBody>
          <a:bodyPr>
            <a:normAutofit/>
          </a:bodyPr>
          <a:lstStyle/>
          <a:p>
            <a:r>
              <a:rPr lang="en-US" dirty="0"/>
              <a:t>Physiological processes are non-linear, dynamic, and complex </a:t>
            </a:r>
          </a:p>
          <a:p>
            <a:pPr lvl="1"/>
            <a:r>
              <a:rPr lang="en-US" dirty="0"/>
              <a:t>Thinking in systems supports deep conceptual understanding</a:t>
            </a:r>
          </a:p>
          <a:p>
            <a:pPr lvl="1"/>
            <a:r>
              <a:rPr lang="en-US" sz="1600" dirty="0"/>
              <a:t>Capra, 1996; Hung, 2008; Modell et al., 2005; von </a:t>
            </a:r>
            <a:r>
              <a:rPr lang="en-US" sz="1600" dirty="0" err="1"/>
              <a:t>Bertalanffy</a:t>
            </a:r>
            <a:r>
              <a:rPr lang="en-US" sz="1600" dirty="0"/>
              <a:t>, 1969, 1972; Weiss, 1977</a:t>
            </a:r>
          </a:p>
          <a:p>
            <a:r>
              <a:rPr lang="en-US" dirty="0"/>
              <a:t>Cognitive tools </a:t>
            </a:r>
          </a:p>
          <a:p>
            <a:pPr lvl="1"/>
            <a:r>
              <a:rPr lang="en-US" dirty="0"/>
              <a:t>Help students to represent their mental models as systems models</a:t>
            </a:r>
          </a:p>
          <a:p>
            <a:pPr lvl="1"/>
            <a:r>
              <a:rPr lang="en-US" dirty="0"/>
              <a:t>Systems modeling, as a cognitive tool, supports visualization of mental models a learner is using to support understanding</a:t>
            </a:r>
          </a:p>
          <a:p>
            <a:pPr lvl="1"/>
            <a:r>
              <a:rPr lang="en-US" sz="1600" dirty="0" err="1"/>
              <a:t>Gentner</a:t>
            </a:r>
            <a:r>
              <a:rPr lang="en-US" sz="1600" dirty="0"/>
              <a:t> &amp; Stevens 1983; Jonassen, 1992, 2003</a:t>
            </a:r>
          </a:p>
        </p:txBody>
      </p:sp>
      <p:sp>
        <p:nvSpPr>
          <p:cNvPr id="4" name="Slide Number Placeholder 3">
            <a:extLst>
              <a:ext uri="{FF2B5EF4-FFF2-40B4-BE49-F238E27FC236}">
                <a16:creationId xmlns:a16="http://schemas.microsoft.com/office/drawing/2014/main" id="{328802F1-733E-424E-8168-9483457C5126}"/>
              </a:ext>
            </a:extLst>
          </p:cNvPr>
          <p:cNvSpPr>
            <a:spLocks noGrp="1"/>
          </p:cNvSpPr>
          <p:nvPr>
            <p:ph type="sldNum" sz="quarter" idx="12"/>
          </p:nvPr>
        </p:nvSpPr>
        <p:spPr/>
        <p:txBody>
          <a:bodyPr/>
          <a:lstStyle/>
          <a:p>
            <a:fld id="{B7C1A99A-87BA-4FED-9266-F810CD994D26}" type="slidenum">
              <a:rPr lang="en-US" smtClean="0"/>
              <a:t>5</a:t>
            </a:fld>
            <a:endParaRPr lang="en-US" dirty="0"/>
          </a:p>
        </p:txBody>
      </p:sp>
      <p:pic>
        <p:nvPicPr>
          <p:cNvPr id="5" name="Picture 4" descr="example of systems model for metabolism, blood co2, and holding breath.">
            <a:extLst>
              <a:ext uri="{FF2B5EF4-FFF2-40B4-BE49-F238E27FC236}">
                <a16:creationId xmlns:a16="http://schemas.microsoft.com/office/drawing/2014/main" id="{6E037D0E-64D9-49F9-8D75-288D858B5A0E}"/>
              </a:ext>
            </a:extLst>
          </p:cNvPr>
          <p:cNvPicPr/>
          <p:nvPr/>
        </p:nvPicPr>
        <p:blipFill>
          <a:blip r:embed="rId2">
            <a:extLst>
              <a:ext uri="{28A0092B-C50C-407E-A947-70E740481C1C}">
                <a14:useLocalDpi xmlns:a14="http://schemas.microsoft.com/office/drawing/2010/main" val="0"/>
              </a:ext>
            </a:extLst>
          </a:blip>
          <a:stretch>
            <a:fillRect/>
          </a:stretch>
        </p:blipFill>
        <p:spPr>
          <a:xfrm>
            <a:off x="8954417" y="2133490"/>
            <a:ext cx="2939511" cy="2591019"/>
          </a:xfrm>
          <a:prstGeom prst="rect">
            <a:avLst/>
          </a:prstGeom>
        </p:spPr>
      </p:pic>
    </p:spTree>
    <p:extLst>
      <p:ext uri="{BB962C8B-B14F-4D97-AF65-F5344CB8AC3E}">
        <p14:creationId xmlns:p14="http://schemas.microsoft.com/office/powerpoint/2010/main" val="609818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154BD-9124-4790-A4E7-6D7BCD82FF8E}"/>
              </a:ext>
            </a:extLst>
          </p:cNvPr>
          <p:cNvSpPr>
            <a:spLocks noGrp="1"/>
          </p:cNvSpPr>
          <p:nvPr>
            <p:ph type="title"/>
          </p:nvPr>
        </p:nvSpPr>
        <p:spPr/>
        <p:txBody>
          <a:bodyPr/>
          <a:lstStyle/>
          <a:p>
            <a:r>
              <a:rPr lang="en-US" dirty="0">
                <a:latin typeface="Franklin Gothic Demi" panose="020B0703020102020204" pitchFamily="34" charset="0"/>
              </a:rPr>
              <a:t>Systems Modeling</a:t>
            </a:r>
          </a:p>
        </p:txBody>
      </p:sp>
      <p:sp>
        <p:nvSpPr>
          <p:cNvPr id="3" name="Content Placeholder 2">
            <a:extLst>
              <a:ext uri="{FF2B5EF4-FFF2-40B4-BE49-F238E27FC236}">
                <a16:creationId xmlns:a16="http://schemas.microsoft.com/office/drawing/2014/main" id="{4BE80BD1-926E-4099-A890-0DF8390ECBDE}"/>
              </a:ext>
            </a:extLst>
          </p:cNvPr>
          <p:cNvSpPr>
            <a:spLocks noGrp="1"/>
          </p:cNvSpPr>
          <p:nvPr>
            <p:ph idx="1"/>
          </p:nvPr>
        </p:nvSpPr>
        <p:spPr>
          <a:xfrm>
            <a:off x="838199" y="1568740"/>
            <a:ext cx="8116217" cy="5050174"/>
          </a:xfrm>
        </p:spPr>
        <p:txBody>
          <a:bodyPr>
            <a:normAutofit/>
          </a:bodyPr>
          <a:lstStyle/>
          <a:p>
            <a:r>
              <a:rPr lang="en-US" dirty="0"/>
              <a:t>Systems modeling supports learning by providing a notation system whereby dynamic balancing (negative) and reinforcing (positive) feedback loops may be visualized.</a:t>
            </a:r>
          </a:p>
          <a:p>
            <a:pPr lvl="1"/>
            <a:r>
              <a:rPr lang="en-US" dirty="0"/>
              <a:t>Mental model complexity increases as expertise increases </a:t>
            </a:r>
          </a:p>
          <a:p>
            <a:pPr lvl="1"/>
            <a:r>
              <a:rPr lang="en-US" dirty="0"/>
              <a:t>Therefore, systems modeling may be used to visualize student understanding and allow for evaluation and correction of misconceptions</a:t>
            </a:r>
          </a:p>
          <a:p>
            <a:pPr lvl="1"/>
            <a:r>
              <a:rPr lang="en-US" sz="1600" dirty="0"/>
              <a:t>Dauer et al., 2019; </a:t>
            </a:r>
            <a:r>
              <a:rPr lang="en-US" sz="1600" dirty="0" err="1"/>
              <a:t>Jeong</a:t>
            </a:r>
            <a:r>
              <a:rPr lang="en-US" sz="1600" dirty="0"/>
              <a:t> &amp; Lee, 2012; </a:t>
            </a:r>
            <a:r>
              <a:rPr lang="en-US" sz="1600" dirty="0" err="1"/>
              <a:t>Mancinetti</a:t>
            </a:r>
            <a:r>
              <a:rPr lang="en-US" sz="1600" dirty="0"/>
              <a:t> et al., 2019; Richardson, 1995</a:t>
            </a:r>
          </a:p>
        </p:txBody>
      </p:sp>
      <p:sp>
        <p:nvSpPr>
          <p:cNvPr id="4" name="Slide Number Placeholder 3">
            <a:extLst>
              <a:ext uri="{FF2B5EF4-FFF2-40B4-BE49-F238E27FC236}">
                <a16:creationId xmlns:a16="http://schemas.microsoft.com/office/drawing/2014/main" id="{328802F1-733E-424E-8168-9483457C5126}"/>
              </a:ext>
            </a:extLst>
          </p:cNvPr>
          <p:cNvSpPr>
            <a:spLocks noGrp="1"/>
          </p:cNvSpPr>
          <p:nvPr>
            <p:ph type="sldNum" sz="quarter" idx="12"/>
          </p:nvPr>
        </p:nvSpPr>
        <p:spPr/>
        <p:txBody>
          <a:bodyPr/>
          <a:lstStyle/>
          <a:p>
            <a:fld id="{B7C1A99A-87BA-4FED-9266-F810CD994D26}" type="slidenum">
              <a:rPr lang="en-US" smtClean="0"/>
              <a:t>6</a:t>
            </a:fld>
            <a:endParaRPr lang="en-US"/>
          </a:p>
        </p:txBody>
      </p:sp>
      <p:pic>
        <p:nvPicPr>
          <p:cNvPr id="5" name="Picture 4" descr="presenter mark up">
            <a:extLst>
              <a:ext uri="{FF2B5EF4-FFF2-40B4-BE49-F238E27FC236}">
                <a16:creationId xmlns:a16="http://schemas.microsoft.com/office/drawing/2014/main" id="{6E037D0E-64D9-49F9-8D75-288D858B5A0E}"/>
              </a:ext>
            </a:extLst>
          </p:cNvPr>
          <p:cNvPicPr/>
          <p:nvPr/>
        </p:nvPicPr>
        <p:blipFill>
          <a:blip r:embed="rId2">
            <a:extLst>
              <a:ext uri="{28A0092B-C50C-407E-A947-70E740481C1C}">
                <a14:useLocalDpi xmlns:a14="http://schemas.microsoft.com/office/drawing/2010/main" val="0"/>
              </a:ext>
            </a:extLst>
          </a:blip>
          <a:stretch>
            <a:fillRect/>
          </a:stretch>
        </p:blipFill>
        <p:spPr>
          <a:xfrm>
            <a:off x="8954417" y="2133490"/>
            <a:ext cx="2939511" cy="2591019"/>
          </a:xfrm>
          <a:prstGeom prst="rect">
            <a:avLst/>
          </a:prstGeom>
        </p:spPr>
      </p:pic>
      <mc:AlternateContent xmlns:mc="http://schemas.openxmlformats.org/markup-compatibility/2006">
        <mc:Choice xmlns:p14="http://schemas.microsoft.com/office/powerpoint/2010/main" Requires="p14">
          <p:contentPart p14:bwMode="auto" r:id="rId3">
            <p14:nvContentPartPr>
              <p14:cNvPr id="6" name="Ink 5" descr="Example of a systems model for metabolism, blood co2, and holding breath.">
                <a:extLst>
                  <a:ext uri="{FF2B5EF4-FFF2-40B4-BE49-F238E27FC236}">
                    <a16:creationId xmlns:a16="http://schemas.microsoft.com/office/drawing/2014/main" id="{615AABB6-37AB-4D71-8D5E-0A3FD7881A63}"/>
                  </a:ext>
                </a:extLst>
              </p14:cNvPr>
              <p14:cNvContentPartPr/>
              <p14:nvPr/>
            </p14:nvContentPartPr>
            <p14:xfrm>
              <a:off x="8748720" y="1990440"/>
              <a:ext cx="3053880" cy="2761920"/>
            </p14:xfrm>
          </p:contentPart>
        </mc:Choice>
        <mc:Fallback>
          <p:pic>
            <p:nvPicPr>
              <p:cNvPr id="6" name="Ink 5" descr="Example of a systems model for metabolism, blood co2, and holding breath.">
                <a:extLst>
                  <a:ext uri="{FF2B5EF4-FFF2-40B4-BE49-F238E27FC236}">
                    <a16:creationId xmlns:a16="http://schemas.microsoft.com/office/drawing/2014/main" id="{615AABB6-37AB-4D71-8D5E-0A3FD7881A63}"/>
                  </a:ext>
                </a:extLst>
              </p:cNvPr>
              <p:cNvPicPr/>
              <p:nvPr/>
            </p:nvPicPr>
            <p:blipFill>
              <a:blip r:embed="rId4"/>
              <a:stretch>
                <a:fillRect/>
              </a:stretch>
            </p:blipFill>
            <p:spPr>
              <a:xfrm>
                <a:off x="8739360" y="1981080"/>
                <a:ext cx="3072600" cy="2780640"/>
              </a:xfrm>
              <a:prstGeom prst="rect">
                <a:avLst/>
              </a:prstGeom>
            </p:spPr>
          </p:pic>
        </mc:Fallback>
      </mc:AlternateContent>
    </p:spTree>
    <p:extLst>
      <p:ext uri="{BB962C8B-B14F-4D97-AF65-F5344CB8AC3E}">
        <p14:creationId xmlns:p14="http://schemas.microsoft.com/office/powerpoint/2010/main" val="3260806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89676-F7FE-42B5-A77A-58FCB90A2D85}"/>
              </a:ext>
            </a:extLst>
          </p:cNvPr>
          <p:cNvSpPr>
            <a:spLocks noGrp="1"/>
          </p:cNvSpPr>
          <p:nvPr>
            <p:ph type="title"/>
          </p:nvPr>
        </p:nvSpPr>
        <p:spPr/>
        <p:txBody>
          <a:bodyPr/>
          <a:lstStyle/>
          <a:p>
            <a:r>
              <a:rPr lang="en-US" dirty="0">
                <a:latin typeface="Franklin Gothic Demi" panose="020B0703020102020204" pitchFamily="34" charset="0"/>
              </a:rPr>
              <a:t>Conceptual Framework</a:t>
            </a:r>
          </a:p>
        </p:txBody>
      </p:sp>
      <p:sp>
        <p:nvSpPr>
          <p:cNvPr id="3" name="Content Placeholder 2">
            <a:extLst>
              <a:ext uri="{FF2B5EF4-FFF2-40B4-BE49-F238E27FC236}">
                <a16:creationId xmlns:a16="http://schemas.microsoft.com/office/drawing/2014/main" id="{314C5677-0FBF-4629-B4DD-7DE5D827DD48}"/>
              </a:ext>
            </a:extLst>
          </p:cNvPr>
          <p:cNvSpPr>
            <a:spLocks noGrp="1"/>
          </p:cNvSpPr>
          <p:nvPr>
            <p:ph idx="1"/>
          </p:nvPr>
        </p:nvSpPr>
        <p:spPr>
          <a:xfrm>
            <a:off x="698457" y="1582028"/>
            <a:ext cx="3330571" cy="4351338"/>
          </a:xfrm>
        </p:spPr>
        <p:txBody>
          <a:bodyPr>
            <a:normAutofit/>
          </a:bodyPr>
          <a:lstStyle/>
          <a:p>
            <a:r>
              <a:rPr lang="en-US" dirty="0"/>
              <a:t>Systems modeling can be a powerful cognitive tool for visualizing dynamic mental models to support deep understanding of threshold concepts</a:t>
            </a:r>
          </a:p>
        </p:txBody>
      </p:sp>
      <p:sp>
        <p:nvSpPr>
          <p:cNvPr id="4" name="Slide Number Placeholder 3">
            <a:extLst>
              <a:ext uri="{FF2B5EF4-FFF2-40B4-BE49-F238E27FC236}">
                <a16:creationId xmlns:a16="http://schemas.microsoft.com/office/drawing/2014/main" id="{35FB10FE-FDB3-414C-B07C-A9E6FA8D55F4}"/>
              </a:ext>
            </a:extLst>
          </p:cNvPr>
          <p:cNvSpPr>
            <a:spLocks noGrp="1"/>
          </p:cNvSpPr>
          <p:nvPr>
            <p:ph type="sldNum" sz="quarter" idx="12"/>
          </p:nvPr>
        </p:nvSpPr>
        <p:spPr/>
        <p:txBody>
          <a:bodyPr/>
          <a:lstStyle/>
          <a:p>
            <a:fld id="{B7C1A99A-87BA-4FED-9266-F810CD994D26}" type="slidenum">
              <a:rPr lang="en-US" smtClean="0"/>
              <a:t>7</a:t>
            </a:fld>
            <a:endParaRPr lang="en-US"/>
          </a:p>
        </p:txBody>
      </p:sp>
      <p:grpSp>
        <p:nvGrpSpPr>
          <p:cNvPr id="5" name="Group 4" descr="Example of Conceptual Framework">
            <a:extLst>
              <a:ext uri="{FF2B5EF4-FFF2-40B4-BE49-F238E27FC236}">
                <a16:creationId xmlns:a16="http://schemas.microsoft.com/office/drawing/2014/main" id="{80DBD18F-F74C-4318-A480-540F3E409B2B}"/>
              </a:ext>
            </a:extLst>
          </p:cNvPr>
          <p:cNvGrpSpPr/>
          <p:nvPr/>
        </p:nvGrpSpPr>
        <p:grpSpPr>
          <a:xfrm>
            <a:off x="4453989" y="1454940"/>
            <a:ext cx="7417970" cy="4384348"/>
            <a:chOff x="2606877" y="1479555"/>
            <a:chExt cx="7417970" cy="4384348"/>
          </a:xfrm>
        </p:grpSpPr>
        <p:grpSp>
          <p:nvGrpSpPr>
            <p:cNvPr id="6" name="Group 5">
              <a:extLst>
                <a:ext uri="{FF2B5EF4-FFF2-40B4-BE49-F238E27FC236}">
                  <a16:creationId xmlns:a16="http://schemas.microsoft.com/office/drawing/2014/main" id="{9FC6C978-A8F0-4DF8-8184-B774EA8F07EE}"/>
                </a:ext>
              </a:extLst>
            </p:cNvPr>
            <p:cNvGrpSpPr/>
            <p:nvPr/>
          </p:nvGrpSpPr>
          <p:grpSpPr>
            <a:xfrm>
              <a:off x="2606877" y="2055301"/>
              <a:ext cx="7417970" cy="3808602"/>
              <a:chOff x="2606877" y="2055301"/>
              <a:chExt cx="7417970" cy="3808602"/>
            </a:xfrm>
          </p:grpSpPr>
          <p:sp>
            <p:nvSpPr>
              <p:cNvPr id="8" name="Cylinder 7">
                <a:extLst>
                  <a:ext uri="{FF2B5EF4-FFF2-40B4-BE49-F238E27FC236}">
                    <a16:creationId xmlns:a16="http://schemas.microsoft.com/office/drawing/2014/main" id="{B505836D-BC03-48C6-85B0-AE3C2BC867F6}"/>
                  </a:ext>
                </a:extLst>
              </p:cNvPr>
              <p:cNvSpPr/>
              <p:nvPr/>
            </p:nvSpPr>
            <p:spPr>
              <a:xfrm rot="16200000">
                <a:off x="5467324" y="-805146"/>
                <a:ext cx="1697075" cy="7417970"/>
              </a:xfrm>
              <a:prstGeom prst="can">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sp>
            <p:nvSpPr>
              <p:cNvPr id="9" name="TextBox 8">
                <a:extLst>
                  <a:ext uri="{FF2B5EF4-FFF2-40B4-BE49-F238E27FC236}">
                    <a16:creationId xmlns:a16="http://schemas.microsoft.com/office/drawing/2014/main" id="{07B67A36-F06A-43E7-AC23-BFF9B197E87E}"/>
                  </a:ext>
                </a:extLst>
              </p:cNvPr>
              <p:cNvSpPr txBox="1"/>
              <p:nvPr/>
            </p:nvSpPr>
            <p:spPr>
              <a:xfrm>
                <a:off x="3349735" y="2330131"/>
                <a:ext cx="989373" cy="523220"/>
              </a:xfrm>
              <a:prstGeom prst="rect">
                <a:avLst/>
              </a:prstGeom>
              <a:noFill/>
            </p:spPr>
            <p:txBody>
              <a:bodyPr wrap="none" rtlCol="0">
                <a:spAutoFit/>
              </a:bodyPr>
              <a:lstStyle/>
              <a:p>
                <a:r>
                  <a:rPr lang="en-US" sz="1400" dirty="0"/>
                  <a:t>Superficial </a:t>
                </a:r>
              </a:p>
              <a:p>
                <a:r>
                  <a:rPr lang="en-US" sz="1400" dirty="0"/>
                  <a:t>Learning</a:t>
                </a:r>
              </a:p>
            </p:txBody>
          </p:sp>
          <p:sp>
            <p:nvSpPr>
              <p:cNvPr id="10" name="TextBox 9">
                <a:extLst>
                  <a:ext uri="{FF2B5EF4-FFF2-40B4-BE49-F238E27FC236}">
                    <a16:creationId xmlns:a16="http://schemas.microsoft.com/office/drawing/2014/main" id="{C711C21F-E5F7-4442-BAF5-764D9B2DFA28}"/>
                  </a:ext>
                </a:extLst>
              </p:cNvPr>
              <p:cNvSpPr txBox="1"/>
              <p:nvPr/>
            </p:nvSpPr>
            <p:spPr>
              <a:xfrm>
                <a:off x="8625735" y="2322197"/>
                <a:ext cx="1262653" cy="523220"/>
              </a:xfrm>
              <a:prstGeom prst="rect">
                <a:avLst/>
              </a:prstGeom>
              <a:noFill/>
            </p:spPr>
            <p:txBody>
              <a:bodyPr wrap="none" rtlCol="0">
                <a:spAutoFit/>
              </a:bodyPr>
              <a:lstStyle/>
              <a:p>
                <a:r>
                  <a:rPr lang="en-US" sz="1400" dirty="0"/>
                  <a:t>Deep</a:t>
                </a:r>
              </a:p>
              <a:p>
                <a:r>
                  <a:rPr lang="en-US" sz="1400" dirty="0"/>
                  <a:t>Understanding</a:t>
                </a:r>
              </a:p>
            </p:txBody>
          </p:sp>
          <p:sp>
            <p:nvSpPr>
              <p:cNvPr id="11" name="Arrow: Right 10">
                <a:extLst>
                  <a:ext uri="{FF2B5EF4-FFF2-40B4-BE49-F238E27FC236}">
                    <a16:creationId xmlns:a16="http://schemas.microsoft.com/office/drawing/2014/main" id="{C84517B7-3DD4-4286-B33E-BCE68F5CB3C0}"/>
                  </a:ext>
                </a:extLst>
              </p:cNvPr>
              <p:cNvSpPr/>
              <p:nvPr/>
            </p:nvSpPr>
            <p:spPr>
              <a:xfrm>
                <a:off x="4475567" y="2248164"/>
                <a:ext cx="4109461" cy="687155"/>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Mental Model Formation</a:t>
                </a:r>
              </a:p>
            </p:txBody>
          </p:sp>
          <p:pic>
            <p:nvPicPr>
              <p:cNvPr id="12" name="Graphic 11" descr="Treasure Map with solid fill">
                <a:extLst>
                  <a:ext uri="{FF2B5EF4-FFF2-40B4-BE49-F238E27FC236}">
                    <a16:creationId xmlns:a16="http://schemas.microsoft.com/office/drawing/2014/main" id="{5D2CFD1B-666B-4A4C-8047-6DDE1C6F3A4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26492" y="2750996"/>
                <a:ext cx="994551" cy="994551"/>
              </a:xfrm>
              <a:prstGeom prst="rect">
                <a:avLst/>
              </a:prstGeom>
            </p:spPr>
          </p:pic>
          <p:sp>
            <p:nvSpPr>
              <p:cNvPr id="13" name="TextBox 12">
                <a:extLst>
                  <a:ext uri="{FF2B5EF4-FFF2-40B4-BE49-F238E27FC236}">
                    <a16:creationId xmlns:a16="http://schemas.microsoft.com/office/drawing/2014/main" id="{4E6DFCD7-8953-41D6-9BD6-B3DC328E5AC7}"/>
                  </a:ext>
                </a:extLst>
              </p:cNvPr>
              <p:cNvSpPr txBox="1"/>
              <p:nvPr/>
            </p:nvSpPr>
            <p:spPr>
              <a:xfrm>
                <a:off x="5727907" y="4000426"/>
                <a:ext cx="1077539" cy="646331"/>
              </a:xfrm>
              <a:prstGeom prst="rect">
                <a:avLst/>
              </a:prstGeom>
              <a:noFill/>
            </p:spPr>
            <p:txBody>
              <a:bodyPr wrap="none" rtlCol="0">
                <a:spAutoFit/>
              </a:bodyPr>
              <a:lstStyle/>
              <a:p>
                <a:pPr algn="ctr"/>
                <a:r>
                  <a:rPr lang="en-US" dirty="0"/>
                  <a:t>Systems</a:t>
                </a:r>
                <a:br>
                  <a:rPr lang="en-US" dirty="0"/>
                </a:br>
                <a:r>
                  <a:rPr lang="en-US" dirty="0"/>
                  <a:t>Modeling</a:t>
                </a:r>
              </a:p>
            </p:txBody>
          </p:sp>
          <p:cxnSp>
            <p:nvCxnSpPr>
              <p:cNvPr id="14" name="Straight Arrow Connector 13">
                <a:extLst>
                  <a:ext uri="{FF2B5EF4-FFF2-40B4-BE49-F238E27FC236}">
                    <a16:creationId xmlns:a16="http://schemas.microsoft.com/office/drawing/2014/main" id="{F03009D2-0273-4429-9CE8-3DF1952C4F76}"/>
                  </a:ext>
                </a:extLst>
              </p:cNvPr>
              <p:cNvCxnSpPr>
                <a:cxnSpLocks/>
                <a:stCxn id="13" idx="0"/>
              </p:cNvCxnSpPr>
              <p:nvPr/>
            </p:nvCxnSpPr>
            <p:spPr>
              <a:xfrm flipV="1">
                <a:off x="6266677" y="3588268"/>
                <a:ext cx="0" cy="4121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FAB5021A-132F-4ABE-9603-1CA0622C7E0D}"/>
                  </a:ext>
                </a:extLst>
              </p:cNvPr>
              <p:cNvCxnSpPr>
                <a:cxnSpLocks/>
                <a:stCxn id="16" idx="0"/>
              </p:cNvCxnSpPr>
              <p:nvPr/>
            </p:nvCxnSpPr>
            <p:spPr>
              <a:xfrm flipV="1">
                <a:off x="4916016" y="4572000"/>
                <a:ext cx="811891" cy="5144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Rectangle: Rounded Corners 15">
                <a:extLst>
                  <a:ext uri="{FF2B5EF4-FFF2-40B4-BE49-F238E27FC236}">
                    <a16:creationId xmlns:a16="http://schemas.microsoft.com/office/drawing/2014/main" id="{5147BA40-3D96-40D3-845D-5E10C97EFE17}"/>
                  </a:ext>
                </a:extLst>
              </p:cNvPr>
              <p:cNvSpPr/>
              <p:nvPr/>
            </p:nvSpPr>
            <p:spPr>
              <a:xfrm>
                <a:off x="4005539" y="5086462"/>
                <a:ext cx="1820953" cy="77744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a:t>Problem Solving / </a:t>
                </a:r>
              </a:p>
              <a:p>
                <a:pPr algn="ctr"/>
                <a:r>
                  <a:rPr lang="en-US" sz="1600" dirty="0"/>
                  <a:t>Cognitive Tools</a:t>
                </a:r>
              </a:p>
              <a:p>
                <a:pPr algn="ctr"/>
                <a:r>
                  <a:rPr lang="en-US" sz="1400" dirty="0"/>
                  <a:t>Jonassen</a:t>
                </a:r>
                <a:endParaRPr lang="en-US" sz="1600" dirty="0"/>
              </a:p>
            </p:txBody>
          </p:sp>
          <p:sp>
            <p:nvSpPr>
              <p:cNvPr id="17" name="Rectangle: Rounded Corners 16">
                <a:extLst>
                  <a:ext uri="{FF2B5EF4-FFF2-40B4-BE49-F238E27FC236}">
                    <a16:creationId xmlns:a16="http://schemas.microsoft.com/office/drawing/2014/main" id="{032B25E5-F6B4-4CC7-A6D8-ECC962E9CB63}"/>
                  </a:ext>
                </a:extLst>
              </p:cNvPr>
              <p:cNvSpPr/>
              <p:nvPr/>
            </p:nvSpPr>
            <p:spPr>
              <a:xfrm>
                <a:off x="6638384" y="5072418"/>
                <a:ext cx="1820953" cy="77744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a:t>Systems Thinking</a:t>
                </a:r>
              </a:p>
              <a:p>
                <a:pPr algn="ctr"/>
                <a:r>
                  <a:rPr lang="en-US" sz="1400" dirty="0"/>
                  <a:t>Weiss, </a:t>
                </a:r>
                <a:r>
                  <a:rPr lang="en-US" sz="1400" dirty="0" err="1"/>
                  <a:t>vonBertalanffy</a:t>
                </a:r>
                <a:endParaRPr lang="en-US" sz="1600" dirty="0"/>
              </a:p>
            </p:txBody>
          </p:sp>
          <p:cxnSp>
            <p:nvCxnSpPr>
              <p:cNvPr id="18" name="Straight Arrow Connector 17">
                <a:extLst>
                  <a:ext uri="{FF2B5EF4-FFF2-40B4-BE49-F238E27FC236}">
                    <a16:creationId xmlns:a16="http://schemas.microsoft.com/office/drawing/2014/main" id="{757DD539-1195-4D3C-BFC9-CF3191481779}"/>
                  </a:ext>
                </a:extLst>
              </p:cNvPr>
              <p:cNvCxnSpPr>
                <a:cxnSpLocks/>
                <a:stCxn id="17" idx="0"/>
              </p:cNvCxnSpPr>
              <p:nvPr/>
            </p:nvCxnSpPr>
            <p:spPr>
              <a:xfrm flipH="1" flipV="1">
                <a:off x="6736969" y="4572000"/>
                <a:ext cx="811892" cy="50041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7" name="TextBox 6">
              <a:extLst>
                <a:ext uri="{FF2B5EF4-FFF2-40B4-BE49-F238E27FC236}">
                  <a16:creationId xmlns:a16="http://schemas.microsoft.com/office/drawing/2014/main" id="{3247475E-A622-43CC-9A46-557A9FE522C3}"/>
                </a:ext>
              </a:extLst>
            </p:cNvPr>
            <p:cNvSpPr txBox="1"/>
            <p:nvPr/>
          </p:nvSpPr>
          <p:spPr>
            <a:xfrm>
              <a:off x="2740000" y="1479555"/>
              <a:ext cx="2751011" cy="553998"/>
            </a:xfrm>
            <a:prstGeom prst="rect">
              <a:avLst/>
            </a:prstGeom>
            <a:noFill/>
          </p:spPr>
          <p:txBody>
            <a:bodyPr wrap="none" rtlCol="0">
              <a:spAutoFit/>
            </a:bodyPr>
            <a:lstStyle/>
            <a:p>
              <a:pPr algn="ctr"/>
              <a:r>
                <a:rPr lang="en-US" sz="1600" b="1" dirty="0"/>
                <a:t>THRESHOLD CONCEPTS</a:t>
              </a:r>
            </a:p>
            <a:p>
              <a:pPr algn="ctr"/>
              <a:r>
                <a:rPr lang="en-US" sz="1400" dirty="0"/>
                <a:t>The Liminal Tunnel – Land &amp; Meyer</a:t>
              </a:r>
            </a:p>
          </p:txBody>
        </p:sp>
      </p:grpSp>
      <mc:AlternateContent xmlns:mc="http://schemas.openxmlformats.org/markup-compatibility/2006">
        <mc:Choice xmlns:p14="http://schemas.microsoft.com/office/powerpoint/2010/main" Requires="p14">
          <p:contentPart p14:bwMode="auto" r:id="rId4">
            <p14:nvContentPartPr>
              <p14:cNvPr id="19" name="Ink 18" descr="Example of Mental model formation. Superficial learning to the left and deep understanding to the right. Below is systems modeling with Problem solving to the lower left and systems thinking to the lower right.">
                <a:extLst>
                  <a:ext uri="{FF2B5EF4-FFF2-40B4-BE49-F238E27FC236}">
                    <a16:creationId xmlns:a16="http://schemas.microsoft.com/office/drawing/2014/main" id="{6B73DCAB-F263-4053-9C1F-FD2CAF7D18D7}"/>
                  </a:ext>
                </a:extLst>
              </p14:cNvPr>
              <p14:cNvContentPartPr/>
              <p14:nvPr/>
            </p14:nvContentPartPr>
            <p14:xfrm>
              <a:off x="5090400" y="2174760"/>
              <a:ext cx="6768720" cy="3856680"/>
            </p14:xfrm>
          </p:contentPart>
        </mc:Choice>
        <mc:Fallback>
          <p:pic>
            <p:nvPicPr>
              <p:cNvPr id="19" name="Ink 18" descr="Example of Mental model formation. Superficial learning to the left and deep understanding to the right. Below is systems modeling with Problem solving to the lower left and systems thinking to the lower right.">
                <a:extLst>
                  <a:ext uri="{FF2B5EF4-FFF2-40B4-BE49-F238E27FC236}">
                    <a16:creationId xmlns:a16="http://schemas.microsoft.com/office/drawing/2014/main" id="{6B73DCAB-F263-4053-9C1F-FD2CAF7D18D7}"/>
                  </a:ext>
                </a:extLst>
              </p:cNvPr>
              <p:cNvPicPr/>
              <p:nvPr/>
            </p:nvPicPr>
            <p:blipFill>
              <a:blip r:embed="rId5"/>
              <a:stretch>
                <a:fillRect/>
              </a:stretch>
            </p:blipFill>
            <p:spPr>
              <a:xfrm>
                <a:off x="5081040" y="2165400"/>
                <a:ext cx="6787440" cy="3875400"/>
              </a:xfrm>
              <a:prstGeom prst="rect">
                <a:avLst/>
              </a:prstGeom>
            </p:spPr>
          </p:pic>
        </mc:Fallback>
      </mc:AlternateContent>
    </p:spTree>
    <p:extLst>
      <p:ext uri="{BB962C8B-B14F-4D97-AF65-F5344CB8AC3E}">
        <p14:creationId xmlns:p14="http://schemas.microsoft.com/office/powerpoint/2010/main" val="2305029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75AA8-0952-4B3C-91A7-4349F0E235B0}"/>
              </a:ext>
            </a:extLst>
          </p:cNvPr>
          <p:cNvSpPr>
            <a:spLocks noGrp="1"/>
          </p:cNvSpPr>
          <p:nvPr>
            <p:ph type="title"/>
          </p:nvPr>
        </p:nvSpPr>
        <p:spPr/>
        <p:txBody>
          <a:bodyPr/>
          <a:lstStyle/>
          <a:p>
            <a:r>
              <a:rPr lang="en-US" dirty="0">
                <a:latin typeface="Franklin Gothic Demi" panose="020B0703020102020204" pitchFamily="34" charset="0"/>
              </a:rPr>
              <a:t>Studies</a:t>
            </a:r>
          </a:p>
        </p:txBody>
      </p:sp>
      <p:sp>
        <p:nvSpPr>
          <p:cNvPr id="3" name="Text Placeholder 2">
            <a:extLst>
              <a:ext uri="{FF2B5EF4-FFF2-40B4-BE49-F238E27FC236}">
                <a16:creationId xmlns:a16="http://schemas.microsoft.com/office/drawing/2014/main" id="{C8494D94-235E-4FA0-92FA-40B121D1083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077C3E1-716F-4F25-9195-739B63444CF1}"/>
              </a:ext>
            </a:extLst>
          </p:cNvPr>
          <p:cNvSpPr>
            <a:spLocks noGrp="1"/>
          </p:cNvSpPr>
          <p:nvPr>
            <p:ph type="sldNum" sz="quarter" idx="12"/>
          </p:nvPr>
        </p:nvSpPr>
        <p:spPr/>
        <p:txBody>
          <a:bodyPr/>
          <a:lstStyle/>
          <a:p>
            <a:fld id="{B7C1A99A-87BA-4FED-9266-F810CD994D26}" type="slidenum">
              <a:rPr lang="en-US" smtClean="0"/>
              <a:t>8</a:t>
            </a:fld>
            <a:endParaRPr lang="en-US"/>
          </a:p>
        </p:txBody>
      </p:sp>
    </p:spTree>
    <p:extLst>
      <p:ext uri="{BB962C8B-B14F-4D97-AF65-F5344CB8AC3E}">
        <p14:creationId xmlns:p14="http://schemas.microsoft.com/office/powerpoint/2010/main" val="1341500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FEC1B-0560-4762-B153-EE443DBE8FFE}"/>
              </a:ext>
            </a:extLst>
          </p:cNvPr>
          <p:cNvSpPr>
            <a:spLocks noGrp="1"/>
          </p:cNvSpPr>
          <p:nvPr>
            <p:ph type="title"/>
          </p:nvPr>
        </p:nvSpPr>
        <p:spPr/>
        <p:txBody>
          <a:bodyPr/>
          <a:lstStyle/>
          <a:p>
            <a:r>
              <a:rPr lang="en-US" dirty="0">
                <a:latin typeface="Franklin Gothic Demi" panose="020B0703020102020204" pitchFamily="34" charset="0"/>
              </a:rPr>
              <a:t>Undergraduate </a:t>
            </a:r>
            <a:br>
              <a:rPr lang="en-US" dirty="0">
                <a:latin typeface="Franklin Gothic Demi" panose="020B0703020102020204" pitchFamily="34" charset="0"/>
              </a:rPr>
            </a:br>
            <a:r>
              <a:rPr lang="en-US" dirty="0">
                <a:latin typeface="Franklin Gothic Demi" panose="020B0703020102020204" pitchFamily="34" charset="0"/>
              </a:rPr>
              <a:t>Physiology</a:t>
            </a:r>
          </a:p>
        </p:txBody>
      </p:sp>
      <p:sp>
        <p:nvSpPr>
          <p:cNvPr id="3" name="Content Placeholder 2">
            <a:extLst>
              <a:ext uri="{FF2B5EF4-FFF2-40B4-BE49-F238E27FC236}">
                <a16:creationId xmlns:a16="http://schemas.microsoft.com/office/drawing/2014/main" id="{70D7FD7F-B1B0-4398-9690-6B63192FF5B9}"/>
              </a:ext>
            </a:extLst>
          </p:cNvPr>
          <p:cNvSpPr>
            <a:spLocks noGrp="1"/>
          </p:cNvSpPr>
          <p:nvPr>
            <p:ph idx="1"/>
          </p:nvPr>
        </p:nvSpPr>
        <p:spPr>
          <a:xfrm>
            <a:off x="838200" y="1825625"/>
            <a:ext cx="5257800" cy="4351338"/>
          </a:xfrm>
        </p:spPr>
        <p:txBody>
          <a:bodyPr>
            <a:normAutofit fontScale="92500" lnSpcReduction="20000"/>
          </a:bodyPr>
          <a:lstStyle/>
          <a:p>
            <a:r>
              <a:rPr lang="en-US" dirty="0"/>
              <a:t>Undergraduate physiology students demonstrated improved multiple choice question performance after systems modeling, compared with a writing control condition</a:t>
            </a:r>
          </a:p>
          <a:p>
            <a:pPr lvl="1"/>
            <a:r>
              <a:rPr lang="en-US" dirty="0"/>
              <a:t>n = 111</a:t>
            </a:r>
          </a:p>
          <a:p>
            <a:r>
              <a:rPr lang="en-US" dirty="0"/>
              <a:t>The performance gap between the conditions widened over time</a:t>
            </a:r>
          </a:p>
          <a:p>
            <a:r>
              <a:rPr lang="en-US" dirty="0"/>
              <a:t>Systems modeling is an unfamiliar technique to most students</a:t>
            </a:r>
          </a:p>
          <a:p>
            <a:pPr lvl="1"/>
            <a:r>
              <a:rPr lang="en-US" dirty="0"/>
              <a:t>As a new technique, students may need time to overcome the initial cognitive load increase</a:t>
            </a:r>
          </a:p>
        </p:txBody>
      </p:sp>
      <p:sp>
        <p:nvSpPr>
          <p:cNvPr id="4" name="Slide Number Placeholder 3">
            <a:extLst>
              <a:ext uri="{FF2B5EF4-FFF2-40B4-BE49-F238E27FC236}">
                <a16:creationId xmlns:a16="http://schemas.microsoft.com/office/drawing/2014/main" id="{6857876F-0F24-459F-97CF-17E346D31943}"/>
              </a:ext>
            </a:extLst>
          </p:cNvPr>
          <p:cNvSpPr>
            <a:spLocks noGrp="1"/>
          </p:cNvSpPr>
          <p:nvPr>
            <p:ph type="sldNum" sz="quarter" idx="12"/>
          </p:nvPr>
        </p:nvSpPr>
        <p:spPr/>
        <p:txBody>
          <a:bodyPr/>
          <a:lstStyle/>
          <a:p>
            <a:fld id="{B7C1A99A-87BA-4FED-9266-F810CD994D26}" type="slidenum">
              <a:rPr lang="en-US" smtClean="0"/>
              <a:t>9</a:t>
            </a:fld>
            <a:endParaRPr lang="en-US"/>
          </a:p>
        </p:txBody>
      </p:sp>
      <p:graphicFrame>
        <p:nvGraphicFramePr>
          <p:cNvPr id="5" name="Table 4">
            <a:extLst>
              <a:ext uri="{FF2B5EF4-FFF2-40B4-BE49-F238E27FC236}">
                <a16:creationId xmlns:a16="http://schemas.microsoft.com/office/drawing/2014/main" id="{167C57F0-4430-4192-B945-77EA9D9A6827}"/>
              </a:ext>
            </a:extLst>
          </p:cNvPr>
          <p:cNvGraphicFramePr>
            <a:graphicFrameLocks noGrp="1"/>
          </p:cNvGraphicFramePr>
          <p:nvPr>
            <p:extLst>
              <p:ext uri="{D42A27DB-BD31-4B8C-83A1-F6EECF244321}">
                <p14:modId xmlns:p14="http://schemas.microsoft.com/office/powerpoint/2010/main" val="2708443621"/>
              </p:ext>
            </p:extLst>
          </p:nvPr>
        </p:nvGraphicFramePr>
        <p:xfrm>
          <a:off x="6355124" y="3423075"/>
          <a:ext cx="5400183" cy="2691906"/>
        </p:xfrm>
        <a:graphic>
          <a:graphicData uri="http://schemas.openxmlformats.org/drawingml/2006/table">
            <a:tbl>
              <a:tblPr firstRow="1" firstCol="1" bandRow="1">
                <a:tableStyleId>{BC89EF96-8CEA-46FF-86C4-4CE0E7609802}</a:tableStyleId>
              </a:tblPr>
              <a:tblGrid>
                <a:gridCol w="1531745">
                  <a:extLst>
                    <a:ext uri="{9D8B030D-6E8A-4147-A177-3AD203B41FA5}">
                      <a16:colId xmlns:a16="http://schemas.microsoft.com/office/drawing/2014/main" val="1187791428"/>
                    </a:ext>
                  </a:extLst>
                </a:gridCol>
                <a:gridCol w="761965">
                  <a:extLst>
                    <a:ext uri="{9D8B030D-6E8A-4147-A177-3AD203B41FA5}">
                      <a16:colId xmlns:a16="http://schemas.microsoft.com/office/drawing/2014/main" val="2968857044"/>
                    </a:ext>
                  </a:extLst>
                </a:gridCol>
                <a:gridCol w="761965">
                  <a:extLst>
                    <a:ext uri="{9D8B030D-6E8A-4147-A177-3AD203B41FA5}">
                      <a16:colId xmlns:a16="http://schemas.microsoft.com/office/drawing/2014/main" val="1027574089"/>
                    </a:ext>
                  </a:extLst>
                </a:gridCol>
                <a:gridCol w="761965">
                  <a:extLst>
                    <a:ext uri="{9D8B030D-6E8A-4147-A177-3AD203B41FA5}">
                      <a16:colId xmlns:a16="http://schemas.microsoft.com/office/drawing/2014/main" val="3268807337"/>
                    </a:ext>
                  </a:extLst>
                </a:gridCol>
                <a:gridCol w="738520">
                  <a:extLst>
                    <a:ext uri="{9D8B030D-6E8A-4147-A177-3AD203B41FA5}">
                      <a16:colId xmlns:a16="http://schemas.microsoft.com/office/drawing/2014/main" val="1017778550"/>
                    </a:ext>
                  </a:extLst>
                </a:gridCol>
                <a:gridCol w="844023">
                  <a:extLst>
                    <a:ext uri="{9D8B030D-6E8A-4147-A177-3AD203B41FA5}">
                      <a16:colId xmlns:a16="http://schemas.microsoft.com/office/drawing/2014/main" val="3465940027"/>
                    </a:ext>
                  </a:extLst>
                </a:gridCol>
              </a:tblGrid>
              <a:tr h="311669">
                <a:tc rowSpan="2">
                  <a:txBody>
                    <a:bodyPr/>
                    <a:lstStyle/>
                    <a:p>
                      <a:pPr marL="0" marR="0" algn="ctr">
                        <a:lnSpc>
                          <a:spcPct val="107000"/>
                        </a:lnSpc>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gridSpan="2">
                  <a:txBody>
                    <a:bodyPr/>
                    <a:lstStyle/>
                    <a:p>
                      <a:pPr marL="0" marR="0" algn="ctr">
                        <a:lnSpc>
                          <a:spcPct val="107000"/>
                        </a:lnSpc>
                        <a:spcBef>
                          <a:spcPts val="0"/>
                        </a:spcBef>
                        <a:spcAft>
                          <a:spcPts val="0"/>
                        </a:spcAft>
                      </a:pPr>
                      <a:r>
                        <a:rPr lang="en-US" sz="1600">
                          <a:effectLst/>
                        </a:rPr>
                        <a:t>Systems Modeling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US"/>
                    </a:p>
                  </a:txBody>
                  <a:tcPr/>
                </a:tc>
                <a:tc gridSpan="2">
                  <a:txBody>
                    <a:bodyPr/>
                    <a:lstStyle/>
                    <a:p>
                      <a:pPr marL="0" marR="0" algn="ctr">
                        <a:lnSpc>
                          <a:spcPct val="107000"/>
                        </a:lnSpc>
                        <a:spcBef>
                          <a:spcPts val="0"/>
                        </a:spcBef>
                        <a:spcAft>
                          <a:spcPts val="0"/>
                        </a:spcAft>
                      </a:pPr>
                      <a:r>
                        <a:rPr lang="en-US" sz="1600" dirty="0">
                          <a:effectLst/>
                        </a:rPr>
                        <a:t>Written report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US"/>
                    </a:p>
                  </a:txBody>
                  <a:tcPr/>
                </a:tc>
                <a:tc rowSpan="2">
                  <a:txBody>
                    <a:bodyPr/>
                    <a:lstStyle/>
                    <a:p>
                      <a:pPr marL="0" marR="0" algn="ctr">
                        <a:lnSpc>
                          <a:spcPct val="107000"/>
                        </a:lnSpc>
                        <a:spcBef>
                          <a:spcPts val="0"/>
                        </a:spcBef>
                        <a:spcAft>
                          <a:spcPts val="0"/>
                        </a:spcAft>
                      </a:pPr>
                      <a:r>
                        <a:rPr lang="en-US" sz="1600" dirty="0">
                          <a:effectLst/>
                        </a:rPr>
                        <a:t>Mean Diff.</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41342253"/>
                  </a:ext>
                </a:extLst>
              </a:tr>
              <a:tr h="311669">
                <a:tc vMerge="1">
                  <a:txBody>
                    <a:bodyPr/>
                    <a:lstStyle/>
                    <a:p>
                      <a:endParaRPr lang="en-US"/>
                    </a:p>
                  </a:txBody>
                  <a:tcPr/>
                </a:tc>
                <a:tc>
                  <a:txBody>
                    <a:bodyPr/>
                    <a:lstStyle/>
                    <a:p>
                      <a:pPr marL="0" marR="0" algn="ctr">
                        <a:lnSpc>
                          <a:spcPct val="107000"/>
                        </a:lnSpc>
                        <a:spcBef>
                          <a:spcPts val="0"/>
                        </a:spcBef>
                        <a:spcAft>
                          <a:spcPts val="0"/>
                        </a:spcAft>
                      </a:pPr>
                      <a:r>
                        <a:rPr lang="en-US" sz="1600" dirty="0">
                          <a:effectLst/>
                        </a:rPr>
                        <a:t>Mean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SD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Mean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SD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vMerge="1">
                  <a:txBody>
                    <a:bodyPr/>
                    <a:lstStyle/>
                    <a:p>
                      <a:endParaRPr lang="en-US"/>
                    </a:p>
                  </a:txBody>
                  <a:tcPr/>
                </a:tc>
                <a:extLst>
                  <a:ext uri="{0D108BD9-81ED-4DB2-BD59-A6C34878D82A}">
                    <a16:rowId xmlns:a16="http://schemas.microsoft.com/office/drawing/2014/main" val="1710550798"/>
                  </a:ext>
                </a:extLst>
              </a:tr>
              <a:tr h="311669">
                <a:tc>
                  <a:txBody>
                    <a:bodyPr/>
                    <a:lstStyle/>
                    <a:p>
                      <a:pPr marL="0" marR="0">
                        <a:lnSpc>
                          <a:spcPct val="107000"/>
                        </a:lnSpc>
                        <a:spcBef>
                          <a:spcPts val="0"/>
                        </a:spcBef>
                        <a:spcAft>
                          <a:spcPts val="0"/>
                        </a:spcAft>
                      </a:pPr>
                      <a:r>
                        <a:rPr lang="en-US" sz="1600">
                          <a:effectLst/>
                        </a:rPr>
                        <a:t>Unit Exam EN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5.164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0.913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5.200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0.797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-0.036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28454142"/>
                  </a:ext>
                </a:extLst>
              </a:tr>
              <a:tr h="311669">
                <a:tc>
                  <a:txBody>
                    <a:bodyPr/>
                    <a:lstStyle/>
                    <a:p>
                      <a:pPr marL="0" marR="0">
                        <a:lnSpc>
                          <a:spcPct val="107000"/>
                        </a:lnSpc>
                        <a:spcBef>
                          <a:spcPts val="0"/>
                        </a:spcBef>
                        <a:spcAft>
                          <a:spcPts val="0"/>
                        </a:spcAft>
                      </a:pPr>
                      <a:r>
                        <a:rPr lang="en-US" sz="1600">
                          <a:effectLst/>
                        </a:rPr>
                        <a:t>Unit Exam IM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5.155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0.804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4.946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1.026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0.209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01483518"/>
                  </a:ext>
                </a:extLst>
              </a:tr>
              <a:tr h="311669">
                <a:tc>
                  <a:txBody>
                    <a:bodyPr/>
                    <a:lstStyle/>
                    <a:p>
                      <a:pPr marL="0" marR="0">
                        <a:lnSpc>
                          <a:spcPct val="107000"/>
                        </a:lnSpc>
                        <a:spcBef>
                          <a:spcPts val="0"/>
                        </a:spcBef>
                        <a:spcAft>
                          <a:spcPts val="0"/>
                        </a:spcAft>
                      </a:pPr>
                      <a:r>
                        <a:rPr lang="en-US" sz="1600">
                          <a:effectLst/>
                        </a:rPr>
                        <a:t>Unit Exam AB</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4.214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1.062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3.971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1.071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0.243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93356916"/>
                  </a:ext>
                </a:extLst>
              </a:tr>
              <a:tr h="311669">
                <a:tc>
                  <a:txBody>
                    <a:bodyPr/>
                    <a:lstStyle/>
                    <a:p>
                      <a:pPr marL="0" marR="0">
                        <a:lnSpc>
                          <a:spcPct val="107000"/>
                        </a:lnSpc>
                        <a:spcBef>
                          <a:spcPts val="0"/>
                        </a:spcBef>
                        <a:spcAft>
                          <a:spcPts val="0"/>
                        </a:spcAft>
                      </a:pPr>
                      <a:r>
                        <a:rPr lang="en-US" sz="1600">
                          <a:effectLst/>
                        </a:rPr>
                        <a:t>Final Exam EN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5.480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0.747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5.543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0.701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-0.063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074592772"/>
                  </a:ext>
                </a:extLst>
              </a:tr>
              <a:tr h="311669">
                <a:tc>
                  <a:txBody>
                    <a:bodyPr/>
                    <a:lstStyle/>
                    <a:p>
                      <a:pPr marL="0" marR="0">
                        <a:lnSpc>
                          <a:spcPct val="107000"/>
                        </a:lnSpc>
                        <a:spcBef>
                          <a:spcPts val="0"/>
                        </a:spcBef>
                        <a:spcAft>
                          <a:spcPts val="0"/>
                        </a:spcAft>
                      </a:pPr>
                      <a:r>
                        <a:rPr lang="en-US" sz="1600">
                          <a:effectLst/>
                        </a:rPr>
                        <a:t>Final Exam IM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5.268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0.894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5.189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0.877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0.079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15587759"/>
                  </a:ext>
                </a:extLst>
              </a:tr>
              <a:tr h="311669">
                <a:tc>
                  <a:txBody>
                    <a:bodyPr/>
                    <a:lstStyle/>
                    <a:p>
                      <a:pPr marL="0" marR="0">
                        <a:lnSpc>
                          <a:spcPct val="107000"/>
                        </a:lnSpc>
                        <a:spcBef>
                          <a:spcPts val="0"/>
                        </a:spcBef>
                        <a:spcAft>
                          <a:spcPts val="0"/>
                        </a:spcAft>
                      </a:pPr>
                      <a:r>
                        <a:rPr lang="en-US" sz="1600">
                          <a:effectLst/>
                        </a:rPr>
                        <a:t>Final Exam AB</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4.306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1.218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4.000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1.219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0.306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34957561"/>
                  </a:ext>
                </a:extLst>
              </a:tr>
            </a:tbl>
          </a:graphicData>
        </a:graphic>
      </p:graphicFrame>
      <p:grpSp>
        <p:nvGrpSpPr>
          <p:cNvPr id="6" name="Group 5" descr="results graph of unit exam mean scores.&#10;md= -0.036&#10;md= 0.209&#10;md= 0.243">
            <a:extLst>
              <a:ext uri="{FF2B5EF4-FFF2-40B4-BE49-F238E27FC236}">
                <a16:creationId xmlns:a16="http://schemas.microsoft.com/office/drawing/2014/main" id="{0608ECE7-4671-46C2-B7BD-FF596E71AA3D}"/>
              </a:ext>
            </a:extLst>
          </p:cNvPr>
          <p:cNvGrpSpPr/>
          <p:nvPr/>
        </p:nvGrpSpPr>
        <p:grpSpPr>
          <a:xfrm>
            <a:off x="6316211" y="283272"/>
            <a:ext cx="5478011" cy="3028180"/>
            <a:chOff x="6316211" y="283272"/>
            <a:chExt cx="5478011" cy="3028180"/>
          </a:xfrm>
        </p:grpSpPr>
        <p:graphicFrame>
          <p:nvGraphicFramePr>
            <p:cNvPr id="7" name="Chart 6">
              <a:extLst>
                <a:ext uri="{FF2B5EF4-FFF2-40B4-BE49-F238E27FC236}">
                  <a16:creationId xmlns:a16="http://schemas.microsoft.com/office/drawing/2014/main" id="{A370FA19-9BB1-4974-A4E0-92BA27E65D85}"/>
                </a:ext>
              </a:extLst>
            </p:cNvPr>
            <p:cNvGraphicFramePr/>
            <p:nvPr/>
          </p:nvGraphicFramePr>
          <p:xfrm>
            <a:off x="6316211" y="283272"/>
            <a:ext cx="5478011" cy="3028180"/>
          </p:xfrm>
          <a:graphic>
            <a:graphicData uri="http://schemas.openxmlformats.org/drawingml/2006/chart">
              <c:chart xmlns:c="http://schemas.openxmlformats.org/drawingml/2006/chart" xmlns:r="http://schemas.openxmlformats.org/officeDocument/2006/relationships" r:id="rId2"/>
            </a:graphicData>
          </a:graphic>
        </p:graphicFrame>
        <p:sp>
          <p:nvSpPr>
            <p:cNvPr id="8" name="Speech Bubble: Rectangle 7">
              <a:extLst>
                <a:ext uri="{FF2B5EF4-FFF2-40B4-BE49-F238E27FC236}">
                  <a16:creationId xmlns:a16="http://schemas.microsoft.com/office/drawing/2014/main" id="{F26E9236-0EF2-4439-946A-2C8C802CCB10}"/>
                </a:ext>
              </a:extLst>
            </p:cNvPr>
            <p:cNvSpPr/>
            <p:nvPr/>
          </p:nvSpPr>
          <p:spPr>
            <a:xfrm>
              <a:off x="6316211" y="572153"/>
              <a:ext cx="1342238" cy="316774"/>
            </a:xfrm>
            <a:prstGeom prst="wedgeRectCallout">
              <a:avLst>
                <a:gd name="adj1" fmla="val 44305"/>
                <a:gd name="adj2" fmla="val 194252"/>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600" dirty="0"/>
                <a:t>MD = -0.036</a:t>
              </a:r>
            </a:p>
          </p:txBody>
        </p:sp>
        <p:sp>
          <p:nvSpPr>
            <p:cNvPr id="9" name="Speech Bubble: Rectangle 8">
              <a:extLst>
                <a:ext uri="{FF2B5EF4-FFF2-40B4-BE49-F238E27FC236}">
                  <a16:creationId xmlns:a16="http://schemas.microsoft.com/office/drawing/2014/main" id="{7CE57172-7F61-4F03-9A5A-CFC56E20BCA0}"/>
                </a:ext>
              </a:extLst>
            </p:cNvPr>
            <p:cNvSpPr/>
            <p:nvPr/>
          </p:nvSpPr>
          <p:spPr>
            <a:xfrm>
              <a:off x="7658449" y="1894423"/>
              <a:ext cx="1342238" cy="316774"/>
            </a:xfrm>
            <a:prstGeom prst="wedgeRectCallout">
              <a:avLst>
                <a:gd name="adj1" fmla="val 61805"/>
                <a:gd name="adj2" fmla="val -171208"/>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600" dirty="0"/>
                <a:t>MD = 0.209</a:t>
              </a:r>
            </a:p>
          </p:txBody>
        </p:sp>
        <p:sp>
          <p:nvSpPr>
            <p:cNvPr id="10" name="Speech Bubble: Rectangle 9">
              <a:extLst>
                <a:ext uri="{FF2B5EF4-FFF2-40B4-BE49-F238E27FC236}">
                  <a16:creationId xmlns:a16="http://schemas.microsoft.com/office/drawing/2014/main" id="{BA1B2898-C661-4898-BA37-F97C64A1BA8A}"/>
                </a:ext>
              </a:extLst>
            </p:cNvPr>
            <p:cNvSpPr/>
            <p:nvPr/>
          </p:nvSpPr>
          <p:spPr>
            <a:xfrm>
              <a:off x="9137825" y="2629553"/>
              <a:ext cx="1342238" cy="316774"/>
            </a:xfrm>
            <a:prstGeom prst="wedgeRectCallout">
              <a:avLst>
                <a:gd name="adj1" fmla="val 76180"/>
                <a:gd name="adj2" fmla="val -110298"/>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600" dirty="0"/>
                <a:t>MD = 0.243</a:t>
              </a:r>
            </a:p>
          </p:txBody>
        </p:sp>
      </p:grpSp>
      <mc:AlternateContent xmlns:mc="http://schemas.openxmlformats.org/markup-compatibility/2006">
        <mc:Choice xmlns:p14="http://schemas.microsoft.com/office/powerpoint/2010/main" Requires="p14">
          <p:contentPart p14:bwMode="auto" r:id="rId3">
            <p14:nvContentPartPr>
              <p14:cNvPr id="11" name="Ink 10" descr="presenter markups">
                <a:extLst>
                  <a:ext uri="{FF2B5EF4-FFF2-40B4-BE49-F238E27FC236}">
                    <a16:creationId xmlns:a16="http://schemas.microsoft.com/office/drawing/2014/main" id="{BEA98015-45D3-468D-83DB-576D69A9C99A}"/>
                  </a:ext>
                </a:extLst>
              </p14:cNvPr>
              <p14:cNvContentPartPr/>
              <p14:nvPr/>
            </p14:nvContentPartPr>
            <p14:xfrm>
              <a:off x="7144560" y="603000"/>
              <a:ext cx="4222800" cy="2194200"/>
            </p14:xfrm>
          </p:contentPart>
        </mc:Choice>
        <mc:Fallback>
          <p:pic>
            <p:nvPicPr>
              <p:cNvPr id="11" name="Ink 10" descr="presenter markups">
                <a:extLst>
                  <a:ext uri="{FF2B5EF4-FFF2-40B4-BE49-F238E27FC236}">
                    <a16:creationId xmlns:a16="http://schemas.microsoft.com/office/drawing/2014/main" id="{BEA98015-45D3-468D-83DB-576D69A9C99A}"/>
                  </a:ext>
                </a:extLst>
              </p:cNvPr>
              <p:cNvPicPr/>
              <p:nvPr/>
            </p:nvPicPr>
            <p:blipFill>
              <a:blip r:embed="rId4"/>
              <a:stretch>
                <a:fillRect/>
              </a:stretch>
            </p:blipFill>
            <p:spPr>
              <a:xfrm>
                <a:off x="7135200" y="593640"/>
                <a:ext cx="4241520" cy="2212920"/>
              </a:xfrm>
              <a:prstGeom prst="rect">
                <a:avLst/>
              </a:prstGeom>
            </p:spPr>
          </p:pic>
        </mc:Fallback>
      </mc:AlternateContent>
    </p:spTree>
    <p:extLst>
      <p:ext uri="{BB962C8B-B14F-4D97-AF65-F5344CB8AC3E}">
        <p14:creationId xmlns:p14="http://schemas.microsoft.com/office/powerpoint/2010/main" val="15098677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PRESENTATIONGUID" val="faba26bc-df43-429f-94e2-9594ef70eb03"/>
  <p:tag name="TPVERSION" val="8"/>
  <p:tag name="TPFULLVERSION" val="8.9.1.2"/>
  <p:tag name="PPTVERSION" val="16"/>
  <p:tag name="TPOS" val="2"/>
  <p:tag name="TPLASTSAVEVERSION" val="6.4 P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1540</TotalTime>
  <Words>947</Words>
  <Application>Microsoft Macintosh PowerPoint</Application>
  <PresentationFormat>Widescreen</PresentationFormat>
  <Paragraphs>255</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Franklin Gothic Book</vt:lpstr>
      <vt:lpstr>Franklin Gothic Demi</vt:lpstr>
      <vt:lpstr>Franklin Gothic Demi Cond</vt:lpstr>
      <vt:lpstr>Times New Roman</vt:lpstr>
      <vt:lpstr>Office Theme</vt:lpstr>
      <vt:lpstr>Constructing system models to bolster threshold concept mental model accuracy</vt:lpstr>
      <vt:lpstr>Overview</vt:lpstr>
      <vt:lpstr>Research Framework</vt:lpstr>
      <vt:lpstr>Threshold Concepts</vt:lpstr>
      <vt:lpstr>General Systems Theory</vt:lpstr>
      <vt:lpstr>Systems Modeling</vt:lpstr>
      <vt:lpstr>Conceptual Framework</vt:lpstr>
      <vt:lpstr>Studies</vt:lpstr>
      <vt:lpstr>Undergraduate  Physiology</vt:lpstr>
      <vt:lpstr>Graduate Physiology – Part 1</vt:lpstr>
      <vt:lpstr>Graduate Physiology</vt:lpstr>
      <vt:lpstr>Creating Systems Models: Blood Pressure</vt:lpstr>
      <vt:lpstr>Google Jamboard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Murphy, Michelle</dc:creator>
  <cp:lastModifiedBy>Olson, Connie</cp:lastModifiedBy>
  <cp:revision>11</cp:revision>
  <cp:lastPrinted>2022-05-22T20:28:52Z</cp:lastPrinted>
  <dcterms:created xsi:type="dcterms:W3CDTF">2021-05-21T22:17:05Z</dcterms:created>
  <dcterms:modified xsi:type="dcterms:W3CDTF">2022-06-14T17:47:05Z</dcterms:modified>
</cp:coreProperties>
</file>